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9" r:id="rId3"/>
    <p:sldId id="265" r:id="rId4"/>
    <p:sldId id="263" r:id="rId5"/>
    <p:sldId id="280" r:id="rId6"/>
    <p:sldId id="285" r:id="rId7"/>
    <p:sldId id="283" r:id="rId8"/>
    <p:sldId id="264" r:id="rId9"/>
    <p:sldId id="284" r:id="rId10"/>
    <p:sldId id="282" r:id="rId11"/>
    <p:sldId id="268" r:id="rId12"/>
    <p:sldId id="270" r:id="rId13"/>
    <p:sldId id="267" r:id="rId14"/>
  </p:sldIdLst>
  <p:sldSz cx="13004800" cy="97536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CDB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1"/>
  </p:normalViewPr>
  <p:slideViewPr>
    <p:cSldViewPr snapToGrid="0" snapToObjects="1">
      <p:cViewPr>
        <p:scale>
          <a:sx n="81" d="100"/>
          <a:sy n="81" d="100"/>
        </p:scale>
        <p:origin x="-1236" y="-1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93C0A-E4AE-4D3C-AADB-505086F1B053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327127-69DF-4582-88F6-430940932D3E}">
      <dgm:prSet phldrT="[Texte]" custT="1"/>
      <dgm:spPr>
        <a:solidFill>
          <a:srgbClr val="CDB474"/>
        </a:solidFill>
      </dgm:spPr>
      <dgm:t>
        <a:bodyPr/>
        <a:lstStyle/>
        <a:p>
          <a:r>
            <a:rPr lang="fr-FR" sz="3600" dirty="0" smtClean="0"/>
            <a:t>Recherche et Innovation</a:t>
          </a:r>
        </a:p>
        <a:p>
          <a:r>
            <a:rPr lang="fr-FR" sz="3600" dirty="0" smtClean="0"/>
            <a:t>AAPG</a:t>
          </a:r>
        </a:p>
        <a:p>
          <a:r>
            <a:rPr lang="fr-FR" sz="2400" dirty="0" smtClean="0"/>
            <a:t>(recherche fondamentale et </a:t>
          </a:r>
          <a:r>
            <a:rPr lang="fr-FR" sz="2400" b="1" dirty="0" smtClean="0"/>
            <a:t>finalisée</a:t>
          </a:r>
          <a:r>
            <a:rPr lang="fr-FR" sz="2400" dirty="0" smtClean="0"/>
            <a:t>) </a:t>
          </a:r>
          <a:endParaRPr lang="fr-FR" sz="2000" dirty="0"/>
        </a:p>
      </dgm:t>
    </dgm:pt>
    <dgm:pt modelId="{74255420-9602-41F6-BAF1-AA78A64F50CD}" type="parTrans" cxnId="{12069D13-EC47-4599-A26B-A47A5E518120}">
      <dgm:prSet/>
      <dgm:spPr/>
      <dgm:t>
        <a:bodyPr/>
        <a:lstStyle/>
        <a:p>
          <a:endParaRPr lang="fr-FR"/>
        </a:p>
      </dgm:t>
    </dgm:pt>
    <dgm:pt modelId="{DEFCE21D-DFE1-436A-8CB7-DA69D0E1B540}" type="sibTrans" cxnId="{12069D13-EC47-4599-A26B-A47A5E518120}">
      <dgm:prSet/>
      <dgm:spPr/>
      <dgm:t>
        <a:bodyPr/>
        <a:lstStyle/>
        <a:p>
          <a:endParaRPr lang="fr-FR"/>
        </a:p>
      </dgm:t>
    </dgm:pt>
    <dgm:pt modelId="{87161F85-2D0B-4999-9589-1C7F003B4D2C}">
      <dgm:prSet phldrT="[Texte]"/>
      <dgm:spPr>
        <a:solidFill>
          <a:srgbClr val="E30613"/>
        </a:solidFill>
      </dgm:spPr>
      <dgm:t>
        <a:bodyPr/>
        <a:lstStyle/>
        <a:p>
          <a:r>
            <a:rPr lang="fr-FR" dirty="0" smtClean="0"/>
            <a:t>Recherche collaborative</a:t>
          </a:r>
        </a:p>
        <a:p>
          <a:r>
            <a:rPr lang="fr-FR" dirty="0" smtClean="0"/>
            <a:t>(80% des projets financés)</a:t>
          </a:r>
          <a:endParaRPr lang="fr-FR" dirty="0"/>
        </a:p>
      </dgm:t>
    </dgm:pt>
    <dgm:pt modelId="{B7916394-B430-4A86-966B-E90D903DC992}" type="parTrans" cxnId="{F123DC86-009B-4734-9031-5547249190C8}">
      <dgm:prSet/>
      <dgm:spPr/>
      <dgm:t>
        <a:bodyPr/>
        <a:lstStyle/>
        <a:p>
          <a:endParaRPr lang="fr-FR"/>
        </a:p>
      </dgm:t>
    </dgm:pt>
    <dgm:pt modelId="{3D9E6EED-7A08-4240-9394-4E2680633820}" type="sibTrans" cxnId="{F123DC86-009B-4734-9031-5547249190C8}">
      <dgm:prSet/>
      <dgm:spPr/>
      <dgm:t>
        <a:bodyPr/>
        <a:lstStyle/>
        <a:p>
          <a:endParaRPr lang="fr-FR"/>
        </a:p>
      </dgm:t>
    </dgm:pt>
    <dgm:pt modelId="{66FE1088-0EF3-49A8-8D4D-3C054C038344}">
      <dgm:prSet phldrT="[Texte]"/>
      <dgm:spPr>
        <a:solidFill>
          <a:srgbClr val="E30613"/>
        </a:solidFill>
      </dgm:spPr>
      <dgm:t>
        <a:bodyPr/>
        <a:lstStyle/>
        <a:p>
          <a:r>
            <a:rPr lang="fr-FR" dirty="0" smtClean="0"/>
            <a:t>PRCE</a:t>
          </a:r>
          <a:endParaRPr lang="fr-FR" dirty="0"/>
        </a:p>
      </dgm:t>
    </dgm:pt>
    <dgm:pt modelId="{8A87D163-443E-4FEB-BA90-3EAC0396C66F}" type="parTrans" cxnId="{7E7B5F1F-8C2A-4323-9929-136456B765A3}">
      <dgm:prSet/>
      <dgm:spPr/>
      <dgm:t>
        <a:bodyPr/>
        <a:lstStyle/>
        <a:p>
          <a:endParaRPr lang="fr-FR"/>
        </a:p>
      </dgm:t>
    </dgm:pt>
    <dgm:pt modelId="{75EB3CD0-F500-4DB9-AA9B-B0002FD71B7C}" type="sibTrans" cxnId="{7E7B5F1F-8C2A-4323-9929-136456B765A3}">
      <dgm:prSet/>
      <dgm:spPr/>
      <dgm:t>
        <a:bodyPr/>
        <a:lstStyle/>
        <a:p>
          <a:endParaRPr lang="fr-FR"/>
        </a:p>
      </dgm:t>
    </dgm:pt>
    <dgm:pt modelId="{E8B56522-D9F7-406B-BB4D-4E79F3809C0A}">
      <dgm:prSet phldrT="[Texte]"/>
      <dgm:spPr>
        <a:solidFill>
          <a:srgbClr val="E30613"/>
        </a:solidFill>
      </dgm:spPr>
      <dgm:t>
        <a:bodyPr/>
        <a:lstStyle/>
        <a:p>
          <a:r>
            <a:rPr lang="fr-FR" dirty="0" smtClean="0"/>
            <a:t>PRC</a:t>
          </a:r>
          <a:endParaRPr lang="fr-FR" dirty="0"/>
        </a:p>
      </dgm:t>
    </dgm:pt>
    <dgm:pt modelId="{0A852266-A418-4FF7-9633-CDCC8F846DEA}" type="parTrans" cxnId="{4089FFAC-8A9B-4AE1-A631-7E3CF1677285}">
      <dgm:prSet/>
      <dgm:spPr/>
      <dgm:t>
        <a:bodyPr/>
        <a:lstStyle/>
        <a:p>
          <a:endParaRPr lang="fr-FR"/>
        </a:p>
      </dgm:t>
    </dgm:pt>
    <dgm:pt modelId="{094257B4-E83D-4F9A-B2A0-65FEF3CE50A2}" type="sibTrans" cxnId="{4089FFAC-8A9B-4AE1-A631-7E3CF1677285}">
      <dgm:prSet/>
      <dgm:spPr/>
      <dgm:t>
        <a:bodyPr/>
        <a:lstStyle/>
        <a:p>
          <a:endParaRPr lang="fr-FR"/>
        </a:p>
      </dgm:t>
    </dgm:pt>
    <dgm:pt modelId="{52919B83-82A4-48FF-806D-C8AA8EF6F34C}">
      <dgm:prSet phldrT="[Texte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dirty="0" smtClean="0"/>
            <a:t>Recherche individuelle</a:t>
          </a:r>
          <a:endParaRPr lang="fr-FR" dirty="0"/>
        </a:p>
      </dgm:t>
    </dgm:pt>
    <dgm:pt modelId="{C062ABF9-560A-48C4-8173-5927359E204F}" type="parTrans" cxnId="{6559E6FB-0201-4F9F-8286-78F49BC6CD1C}">
      <dgm:prSet/>
      <dgm:spPr/>
      <dgm:t>
        <a:bodyPr/>
        <a:lstStyle/>
        <a:p>
          <a:endParaRPr lang="fr-FR"/>
        </a:p>
      </dgm:t>
    </dgm:pt>
    <dgm:pt modelId="{D2F96849-0C48-4662-95A0-0D0C64765791}" type="sibTrans" cxnId="{6559E6FB-0201-4F9F-8286-78F49BC6CD1C}">
      <dgm:prSet/>
      <dgm:spPr/>
      <dgm:t>
        <a:bodyPr/>
        <a:lstStyle/>
        <a:p>
          <a:endParaRPr lang="fr-FR"/>
        </a:p>
      </dgm:t>
    </dgm:pt>
    <dgm:pt modelId="{8132969E-DDA6-42CC-9BF5-158408D9EA1F}">
      <dgm:prSet phldrT="[Texte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dirty="0" smtClean="0"/>
            <a:t>JCJC</a:t>
          </a:r>
          <a:endParaRPr lang="fr-FR" dirty="0"/>
        </a:p>
      </dgm:t>
    </dgm:pt>
    <dgm:pt modelId="{92A71734-3A91-4D05-9D4E-B9CEC744556E}" type="parTrans" cxnId="{2A8CCAED-93AB-4C59-BE2B-4A6CEB643348}">
      <dgm:prSet/>
      <dgm:spPr/>
      <dgm:t>
        <a:bodyPr/>
        <a:lstStyle/>
        <a:p>
          <a:endParaRPr lang="fr-FR"/>
        </a:p>
      </dgm:t>
    </dgm:pt>
    <dgm:pt modelId="{0ED0CC5D-2746-43D4-B7A5-F175A020F345}" type="sibTrans" cxnId="{2A8CCAED-93AB-4C59-BE2B-4A6CEB643348}">
      <dgm:prSet/>
      <dgm:spPr/>
      <dgm:t>
        <a:bodyPr/>
        <a:lstStyle/>
        <a:p>
          <a:endParaRPr lang="fr-FR"/>
        </a:p>
      </dgm:t>
    </dgm:pt>
    <dgm:pt modelId="{DA6FA426-31A7-4CBC-9856-86E0299AD8F0}">
      <dgm:prSet phldrT="[Texte]"/>
      <dgm:spPr>
        <a:solidFill>
          <a:srgbClr val="E30613"/>
        </a:solidFill>
      </dgm:spPr>
      <dgm:t>
        <a:bodyPr/>
        <a:lstStyle/>
        <a:p>
          <a:r>
            <a:rPr lang="fr-FR" dirty="0" smtClean="0"/>
            <a:t>PRCI</a:t>
          </a:r>
          <a:endParaRPr lang="fr-FR" dirty="0"/>
        </a:p>
      </dgm:t>
    </dgm:pt>
    <dgm:pt modelId="{768B26D3-D57E-41D7-B79E-4DC3BFA772EB}" type="parTrans" cxnId="{2914BCDD-EF0F-4645-8EAF-C67145AA2833}">
      <dgm:prSet/>
      <dgm:spPr/>
      <dgm:t>
        <a:bodyPr/>
        <a:lstStyle/>
        <a:p>
          <a:endParaRPr lang="fr-FR"/>
        </a:p>
      </dgm:t>
    </dgm:pt>
    <dgm:pt modelId="{71C9039A-D6C2-4418-82E8-08AC4B1501EB}" type="sibTrans" cxnId="{2914BCDD-EF0F-4645-8EAF-C67145AA2833}">
      <dgm:prSet/>
      <dgm:spPr/>
      <dgm:t>
        <a:bodyPr/>
        <a:lstStyle/>
        <a:p>
          <a:endParaRPr lang="fr-FR"/>
        </a:p>
      </dgm:t>
    </dgm:pt>
    <dgm:pt modelId="{031B0E95-4608-429C-8175-DB0AF8C528A0}" type="pres">
      <dgm:prSet presAssocID="{26893C0A-E4AE-4D3C-AADB-505086F1B0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7F2A8B7-0A9D-42C5-AC6D-5996807A2EA4}" type="pres">
      <dgm:prSet presAssocID="{53327127-69DF-4582-88F6-430940932D3E}" presName="vertOne" presStyleCnt="0"/>
      <dgm:spPr/>
    </dgm:pt>
    <dgm:pt modelId="{88A9CD50-C743-4E60-9524-CC7DC02D29E8}" type="pres">
      <dgm:prSet presAssocID="{53327127-69DF-4582-88F6-430940932D3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EC2BEC-DFE2-4AAE-B431-90A06DF8B931}" type="pres">
      <dgm:prSet presAssocID="{53327127-69DF-4582-88F6-430940932D3E}" presName="parTransOne" presStyleCnt="0"/>
      <dgm:spPr/>
    </dgm:pt>
    <dgm:pt modelId="{6B669446-AD3D-4FB4-A83C-C02D20DA4ADF}" type="pres">
      <dgm:prSet presAssocID="{53327127-69DF-4582-88F6-430940932D3E}" presName="horzOne" presStyleCnt="0"/>
      <dgm:spPr/>
    </dgm:pt>
    <dgm:pt modelId="{7A6C4679-D363-4827-BBDE-71D34A1A5DD0}" type="pres">
      <dgm:prSet presAssocID="{87161F85-2D0B-4999-9589-1C7F003B4D2C}" presName="vertTwo" presStyleCnt="0"/>
      <dgm:spPr/>
    </dgm:pt>
    <dgm:pt modelId="{F52CCBDE-7430-457A-B72F-89978D3F1730}" type="pres">
      <dgm:prSet presAssocID="{87161F85-2D0B-4999-9589-1C7F003B4D2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3C10E5-7911-4F49-81B9-83C0A42A5A7C}" type="pres">
      <dgm:prSet presAssocID="{87161F85-2D0B-4999-9589-1C7F003B4D2C}" presName="parTransTwo" presStyleCnt="0"/>
      <dgm:spPr/>
    </dgm:pt>
    <dgm:pt modelId="{5221D84B-F620-4853-8895-52E763268656}" type="pres">
      <dgm:prSet presAssocID="{87161F85-2D0B-4999-9589-1C7F003B4D2C}" presName="horzTwo" presStyleCnt="0"/>
      <dgm:spPr/>
    </dgm:pt>
    <dgm:pt modelId="{BE685FAA-C787-4942-8349-AC94B7DAC244}" type="pres">
      <dgm:prSet presAssocID="{66FE1088-0EF3-49A8-8D4D-3C054C038344}" presName="vertThree" presStyleCnt="0"/>
      <dgm:spPr/>
    </dgm:pt>
    <dgm:pt modelId="{D0598F2E-95E6-4DE3-BC29-C271FBF2079A}" type="pres">
      <dgm:prSet presAssocID="{66FE1088-0EF3-49A8-8D4D-3C054C038344}" presName="txThree" presStyleLbl="node3" presStyleIdx="0" presStyleCnt="4" custScaleX="55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EFFDBF-3E47-46B8-8258-4C29052A851B}" type="pres">
      <dgm:prSet presAssocID="{66FE1088-0EF3-49A8-8D4D-3C054C038344}" presName="horzThree" presStyleCnt="0"/>
      <dgm:spPr/>
    </dgm:pt>
    <dgm:pt modelId="{67494D39-2655-48CB-88EB-D788D976DC74}" type="pres">
      <dgm:prSet presAssocID="{75EB3CD0-F500-4DB9-AA9B-B0002FD71B7C}" presName="sibSpaceThree" presStyleCnt="0"/>
      <dgm:spPr/>
    </dgm:pt>
    <dgm:pt modelId="{848D8F97-99D8-4A4F-95AD-1E2D38F97B23}" type="pres">
      <dgm:prSet presAssocID="{E8B56522-D9F7-406B-BB4D-4E79F3809C0A}" presName="vertThree" presStyleCnt="0"/>
      <dgm:spPr/>
    </dgm:pt>
    <dgm:pt modelId="{B0306A4A-DC41-4081-B461-B456BDE0564C}" type="pres">
      <dgm:prSet presAssocID="{E8B56522-D9F7-406B-BB4D-4E79F3809C0A}" presName="txThree" presStyleLbl="node3" presStyleIdx="1" presStyleCnt="4" custScaleX="635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11C854-31C0-473E-93EC-68145AE5A002}" type="pres">
      <dgm:prSet presAssocID="{E8B56522-D9F7-406B-BB4D-4E79F3809C0A}" presName="horzThree" presStyleCnt="0"/>
      <dgm:spPr/>
    </dgm:pt>
    <dgm:pt modelId="{1381B327-0256-4184-BDA5-12A7D940FEF3}" type="pres">
      <dgm:prSet presAssocID="{094257B4-E83D-4F9A-B2A0-65FEF3CE50A2}" presName="sibSpaceThree" presStyleCnt="0"/>
      <dgm:spPr/>
    </dgm:pt>
    <dgm:pt modelId="{839F61EC-C75D-4EE8-973E-F493D82154FE}" type="pres">
      <dgm:prSet presAssocID="{DA6FA426-31A7-4CBC-9856-86E0299AD8F0}" presName="vertThree" presStyleCnt="0"/>
      <dgm:spPr/>
    </dgm:pt>
    <dgm:pt modelId="{F04F2785-DA20-4C3A-AC3E-9A8BC219E668}" type="pres">
      <dgm:prSet presAssocID="{DA6FA426-31A7-4CBC-9856-86E0299AD8F0}" presName="txThree" presStyleLbl="node3" presStyleIdx="2" presStyleCnt="4" custScaleX="635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44E4D15-28AB-4A70-AEA0-22AECF9F49DB}" type="pres">
      <dgm:prSet presAssocID="{DA6FA426-31A7-4CBC-9856-86E0299AD8F0}" presName="horzThree" presStyleCnt="0"/>
      <dgm:spPr/>
    </dgm:pt>
    <dgm:pt modelId="{EC4BB66D-C1AD-4723-94C2-3545ECE2B9A5}" type="pres">
      <dgm:prSet presAssocID="{3D9E6EED-7A08-4240-9394-4E2680633820}" presName="sibSpaceTwo" presStyleCnt="0"/>
      <dgm:spPr/>
    </dgm:pt>
    <dgm:pt modelId="{B4DDED2A-3D71-4311-8ED1-22870C3A0F59}" type="pres">
      <dgm:prSet presAssocID="{52919B83-82A4-48FF-806D-C8AA8EF6F34C}" presName="vertTwo" presStyleCnt="0"/>
      <dgm:spPr/>
    </dgm:pt>
    <dgm:pt modelId="{4469374A-D6E1-48EA-B907-230B6EFA37EA}" type="pres">
      <dgm:prSet presAssocID="{52919B83-82A4-48FF-806D-C8AA8EF6F34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63FAA0E-0979-4C54-A8A6-BE708B850D9F}" type="pres">
      <dgm:prSet presAssocID="{52919B83-82A4-48FF-806D-C8AA8EF6F34C}" presName="parTransTwo" presStyleCnt="0"/>
      <dgm:spPr/>
    </dgm:pt>
    <dgm:pt modelId="{B214CB44-6867-4C02-AAAB-FA5DBCEDD40B}" type="pres">
      <dgm:prSet presAssocID="{52919B83-82A4-48FF-806D-C8AA8EF6F34C}" presName="horzTwo" presStyleCnt="0"/>
      <dgm:spPr/>
    </dgm:pt>
    <dgm:pt modelId="{014AF393-55D6-44FD-98DD-1195E0397535}" type="pres">
      <dgm:prSet presAssocID="{8132969E-DDA6-42CC-9BF5-158408D9EA1F}" presName="vertThree" presStyleCnt="0"/>
      <dgm:spPr/>
    </dgm:pt>
    <dgm:pt modelId="{0B93E8BA-080E-41EF-9FC9-A660C9C68B66}" type="pres">
      <dgm:prSet presAssocID="{8132969E-DDA6-42CC-9BF5-158408D9EA1F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89A381-AF30-426C-88DB-C35373D95FED}" type="pres">
      <dgm:prSet presAssocID="{8132969E-DDA6-42CC-9BF5-158408D9EA1F}" presName="horzThree" presStyleCnt="0"/>
      <dgm:spPr/>
    </dgm:pt>
  </dgm:ptLst>
  <dgm:cxnLst>
    <dgm:cxn modelId="{E63A6C5E-9F19-4525-B554-9F3254002C87}" type="presOf" srcId="{E8B56522-D9F7-406B-BB4D-4E79F3809C0A}" destId="{B0306A4A-DC41-4081-B461-B456BDE0564C}" srcOrd="0" destOrd="0" presId="urn:microsoft.com/office/officeart/2005/8/layout/hierarchy4"/>
    <dgm:cxn modelId="{7E7B5F1F-8C2A-4323-9929-136456B765A3}" srcId="{87161F85-2D0B-4999-9589-1C7F003B4D2C}" destId="{66FE1088-0EF3-49A8-8D4D-3C054C038344}" srcOrd="0" destOrd="0" parTransId="{8A87D163-443E-4FEB-BA90-3EAC0396C66F}" sibTransId="{75EB3CD0-F500-4DB9-AA9B-B0002FD71B7C}"/>
    <dgm:cxn modelId="{6559E6FB-0201-4F9F-8286-78F49BC6CD1C}" srcId="{53327127-69DF-4582-88F6-430940932D3E}" destId="{52919B83-82A4-48FF-806D-C8AA8EF6F34C}" srcOrd="1" destOrd="0" parTransId="{C062ABF9-560A-48C4-8173-5927359E204F}" sibTransId="{D2F96849-0C48-4662-95A0-0D0C64765791}"/>
    <dgm:cxn modelId="{2914BCDD-EF0F-4645-8EAF-C67145AA2833}" srcId="{87161F85-2D0B-4999-9589-1C7F003B4D2C}" destId="{DA6FA426-31A7-4CBC-9856-86E0299AD8F0}" srcOrd="2" destOrd="0" parTransId="{768B26D3-D57E-41D7-B79E-4DC3BFA772EB}" sibTransId="{71C9039A-D6C2-4418-82E8-08AC4B1501EB}"/>
    <dgm:cxn modelId="{12069D13-EC47-4599-A26B-A47A5E518120}" srcId="{26893C0A-E4AE-4D3C-AADB-505086F1B053}" destId="{53327127-69DF-4582-88F6-430940932D3E}" srcOrd="0" destOrd="0" parTransId="{74255420-9602-41F6-BAF1-AA78A64F50CD}" sibTransId="{DEFCE21D-DFE1-436A-8CB7-DA69D0E1B540}"/>
    <dgm:cxn modelId="{E89D9D06-F82C-4A59-9F09-6A055F0B3AB6}" type="presOf" srcId="{DA6FA426-31A7-4CBC-9856-86E0299AD8F0}" destId="{F04F2785-DA20-4C3A-AC3E-9A8BC219E668}" srcOrd="0" destOrd="0" presId="urn:microsoft.com/office/officeart/2005/8/layout/hierarchy4"/>
    <dgm:cxn modelId="{5A757CC8-B6B8-48C4-8AF0-D795ECBEF76E}" type="presOf" srcId="{66FE1088-0EF3-49A8-8D4D-3C054C038344}" destId="{D0598F2E-95E6-4DE3-BC29-C271FBF2079A}" srcOrd="0" destOrd="0" presId="urn:microsoft.com/office/officeart/2005/8/layout/hierarchy4"/>
    <dgm:cxn modelId="{F123DC86-009B-4734-9031-5547249190C8}" srcId="{53327127-69DF-4582-88F6-430940932D3E}" destId="{87161F85-2D0B-4999-9589-1C7F003B4D2C}" srcOrd="0" destOrd="0" parTransId="{B7916394-B430-4A86-966B-E90D903DC992}" sibTransId="{3D9E6EED-7A08-4240-9394-4E2680633820}"/>
    <dgm:cxn modelId="{8DB72172-E6E8-404A-9C37-D98B3E7A1799}" type="presOf" srcId="{8132969E-DDA6-42CC-9BF5-158408D9EA1F}" destId="{0B93E8BA-080E-41EF-9FC9-A660C9C68B66}" srcOrd="0" destOrd="0" presId="urn:microsoft.com/office/officeart/2005/8/layout/hierarchy4"/>
    <dgm:cxn modelId="{DF409683-49A4-4568-9CD6-98DC85BF21D9}" type="presOf" srcId="{53327127-69DF-4582-88F6-430940932D3E}" destId="{88A9CD50-C743-4E60-9524-CC7DC02D29E8}" srcOrd="0" destOrd="0" presId="urn:microsoft.com/office/officeart/2005/8/layout/hierarchy4"/>
    <dgm:cxn modelId="{48FA2CFE-FEBB-4F0A-8F57-DD4119DC333C}" type="presOf" srcId="{52919B83-82A4-48FF-806D-C8AA8EF6F34C}" destId="{4469374A-D6E1-48EA-B907-230B6EFA37EA}" srcOrd="0" destOrd="0" presId="urn:microsoft.com/office/officeart/2005/8/layout/hierarchy4"/>
    <dgm:cxn modelId="{36BA4662-168C-41F6-BC01-D731B0C8079B}" type="presOf" srcId="{26893C0A-E4AE-4D3C-AADB-505086F1B053}" destId="{031B0E95-4608-429C-8175-DB0AF8C528A0}" srcOrd="0" destOrd="0" presId="urn:microsoft.com/office/officeart/2005/8/layout/hierarchy4"/>
    <dgm:cxn modelId="{2A8CCAED-93AB-4C59-BE2B-4A6CEB643348}" srcId="{52919B83-82A4-48FF-806D-C8AA8EF6F34C}" destId="{8132969E-DDA6-42CC-9BF5-158408D9EA1F}" srcOrd="0" destOrd="0" parTransId="{92A71734-3A91-4D05-9D4E-B9CEC744556E}" sibTransId="{0ED0CC5D-2746-43D4-B7A5-F175A020F345}"/>
    <dgm:cxn modelId="{4089FFAC-8A9B-4AE1-A631-7E3CF1677285}" srcId="{87161F85-2D0B-4999-9589-1C7F003B4D2C}" destId="{E8B56522-D9F7-406B-BB4D-4E79F3809C0A}" srcOrd="1" destOrd="0" parTransId="{0A852266-A418-4FF7-9633-CDCC8F846DEA}" sibTransId="{094257B4-E83D-4F9A-B2A0-65FEF3CE50A2}"/>
    <dgm:cxn modelId="{EA87818E-00F5-4283-B4FD-8CFF1F98CDAA}" type="presOf" srcId="{87161F85-2D0B-4999-9589-1C7F003B4D2C}" destId="{F52CCBDE-7430-457A-B72F-89978D3F1730}" srcOrd="0" destOrd="0" presId="urn:microsoft.com/office/officeart/2005/8/layout/hierarchy4"/>
    <dgm:cxn modelId="{ADAC4FF9-3B2A-4A14-BED4-CE9333DC2F45}" type="presParOf" srcId="{031B0E95-4608-429C-8175-DB0AF8C528A0}" destId="{77F2A8B7-0A9D-42C5-AC6D-5996807A2EA4}" srcOrd="0" destOrd="0" presId="urn:microsoft.com/office/officeart/2005/8/layout/hierarchy4"/>
    <dgm:cxn modelId="{5116E1D6-2AAF-4208-8D31-41EE0589B0C2}" type="presParOf" srcId="{77F2A8B7-0A9D-42C5-AC6D-5996807A2EA4}" destId="{88A9CD50-C743-4E60-9524-CC7DC02D29E8}" srcOrd="0" destOrd="0" presId="urn:microsoft.com/office/officeart/2005/8/layout/hierarchy4"/>
    <dgm:cxn modelId="{37F553CB-0A04-4676-831C-F56DEA982521}" type="presParOf" srcId="{77F2A8B7-0A9D-42C5-AC6D-5996807A2EA4}" destId="{86EC2BEC-DFE2-4AAE-B431-90A06DF8B931}" srcOrd="1" destOrd="0" presId="urn:microsoft.com/office/officeart/2005/8/layout/hierarchy4"/>
    <dgm:cxn modelId="{02B20CB2-782E-4B25-A8C0-9F01D8225520}" type="presParOf" srcId="{77F2A8B7-0A9D-42C5-AC6D-5996807A2EA4}" destId="{6B669446-AD3D-4FB4-A83C-C02D20DA4ADF}" srcOrd="2" destOrd="0" presId="urn:microsoft.com/office/officeart/2005/8/layout/hierarchy4"/>
    <dgm:cxn modelId="{8D8EB4EB-5C91-4ADE-AE77-95868FABA3E7}" type="presParOf" srcId="{6B669446-AD3D-4FB4-A83C-C02D20DA4ADF}" destId="{7A6C4679-D363-4827-BBDE-71D34A1A5DD0}" srcOrd="0" destOrd="0" presId="urn:microsoft.com/office/officeart/2005/8/layout/hierarchy4"/>
    <dgm:cxn modelId="{C574E339-58A3-4648-9DC6-85FCF4550FD8}" type="presParOf" srcId="{7A6C4679-D363-4827-BBDE-71D34A1A5DD0}" destId="{F52CCBDE-7430-457A-B72F-89978D3F1730}" srcOrd="0" destOrd="0" presId="urn:microsoft.com/office/officeart/2005/8/layout/hierarchy4"/>
    <dgm:cxn modelId="{80D1C33A-3A39-413E-A07D-31408EF21F7E}" type="presParOf" srcId="{7A6C4679-D363-4827-BBDE-71D34A1A5DD0}" destId="{BD3C10E5-7911-4F49-81B9-83C0A42A5A7C}" srcOrd="1" destOrd="0" presId="urn:microsoft.com/office/officeart/2005/8/layout/hierarchy4"/>
    <dgm:cxn modelId="{4368FB31-473D-40F8-A439-E288F9505F0B}" type="presParOf" srcId="{7A6C4679-D363-4827-BBDE-71D34A1A5DD0}" destId="{5221D84B-F620-4853-8895-52E763268656}" srcOrd="2" destOrd="0" presId="urn:microsoft.com/office/officeart/2005/8/layout/hierarchy4"/>
    <dgm:cxn modelId="{6D8B902E-B575-4476-947E-3D7731FD96C3}" type="presParOf" srcId="{5221D84B-F620-4853-8895-52E763268656}" destId="{BE685FAA-C787-4942-8349-AC94B7DAC244}" srcOrd="0" destOrd="0" presId="urn:microsoft.com/office/officeart/2005/8/layout/hierarchy4"/>
    <dgm:cxn modelId="{2A1B05D0-DCD4-447D-A2D3-E40E865AC6AB}" type="presParOf" srcId="{BE685FAA-C787-4942-8349-AC94B7DAC244}" destId="{D0598F2E-95E6-4DE3-BC29-C271FBF2079A}" srcOrd="0" destOrd="0" presId="urn:microsoft.com/office/officeart/2005/8/layout/hierarchy4"/>
    <dgm:cxn modelId="{A590CDCA-2EB7-4578-93E4-DE0924F89F59}" type="presParOf" srcId="{BE685FAA-C787-4942-8349-AC94B7DAC244}" destId="{42EFFDBF-3E47-46B8-8258-4C29052A851B}" srcOrd="1" destOrd="0" presId="urn:microsoft.com/office/officeart/2005/8/layout/hierarchy4"/>
    <dgm:cxn modelId="{DE09286A-7E76-46D9-8501-E55857DE295B}" type="presParOf" srcId="{5221D84B-F620-4853-8895-52E763268656}" destId="{67494D39-2655-48CB-88EB-D788D976DC74}" srcOrd="1" destOrd="0" presId="urn:microsoft.com/office/officeart/2005/8/layout/hierarchy4"/>
    <dgm:cxn modelId="{E06F97F7-64F9-452E-B00E-A799743EF0E7}" type="presParOf" srcId="{5221D84B-F620-4853-8895-52E763268656}" destId="{848D8F97-99D8-4A4F-95AD-1E2D38F97B23}" srcOrd="2" destOrd="0" presId="urn:microsoft.com/office/officeart/2005/8/layout/hierarchy4"/>
    <dgm:cxn modelId="{E7577D57-089E-4B30-A943-D4B080CB74D8}" type="presParOf" srcId="{848D8F97-99D8-4A4F-95AD-1E2D38F97B23}" destId="{B0306A4A-DC41-4081-B461-B456BDE0564C}" srcOrd="0" destOrd="0" presId="urn:microsoft.com/office/officeart/2005/8/layout/hierarchy4"/>
    <dgm:cxn modelId="{100A0E5B-8148-42CA-8F43-07305133AB0D}" type="presParOf" srcId="{848D8F97-99D8-4A4F-95AD-1E2D38F97B23}" destId="{ED11C854-31C0-473E-93EC-68145AE5A002}" srcOrd="1" destOrd="0" presId="urn:microsoft.com/office/officeart/2005/8/layout/hierarchy4"/>
    <dgm:cxn modelId="{0D014FDE-3DBD-4BBF-817A-1DEB49AE2C3D}" type="presParOf" srcId="{5221D84B-F620-4853-8895-52E763268656}" destId="{1381B327-0256-4184-BDA5-12A7D940FEF3}" srcOrd="3" destOrd="0" presId="urn:microsoft.com/office/officeart/2005/8/layout/hierarchy4"/>
    <dgm:cxn modelId="{F07B2912-35C4-4B7F-8351-89E1126BB306}" type="presParOf" srcId="{5221D84B-F620-4853-8895-52E763268656}" destId="{839F61EC-C75D-4EE8-973E-F493D82154FE}" srcOrd="4" destOrd="0" presId="urn:microsoft.com/office/officeart/2005/8/layout/hierarchy4"/>
    <dgm:cxn modelId="{985BFACB-BF4F-4C44-9EFF-AC0F0C025678}" type="presParOf" srcId="{839F61EC-C75D-4EE8-973E-F493D82154FE}" destId="{F04F2785-DA20-4C3A-AC3E-9A8BC219E668}" srcOrd="0" destOrd="0" presId="urn:microsoft.com/office/officeart/2005/8/layout/hierarchy4"/>
    <dgm:cxn modelId="{EC5AF66D-0284-4092-ACB3-A854A0EC3639}" type="presParOf" srcId="{839F61EC-C75D-4EE8-973E-F493D82154FE}" destId="{C44E4D15-28AB-4A70-AEA0-22AECF9F49DB}" srcOrd="1" destOrd="0" presId="urn:microsoft.com/office/officeart/2005/8/layout/hierarchy4"/>
    <dgm:cxn modelId="{62227A75-F225-4FE8-8D77-3175AAAA335A}" type="presParOf" srcId="{6B669446-AD3D-4FB4-A83C-C02D20DA4ADF}" destId="{EC4BB66D-C1AD-4723-94C2-3545ECE2B9A5}" srcOrd="1" destOrd="0" presId="urn:microsoft.com/office/officeart/2005/8/layout/hierarchy4"/>
    <dgm:cxn modelId="{C6766BD5-AEE2-4022-890A-3D3E9790E84F}" type="presParOf" srcId="{6B669446-AD3D-4FB4-A83C-C02D20DA4ADF}" destId="{B4DDED2A-3D71-4311-8ED1-22870C3A0F59}" srcOrd="2" destOrd="0" presId="urn:microsoft.com/office/officeart/2005/8/layout/hierarchy4"/>
    <dgm:cxn modelId="{0698DDB6-04C0-4FB1-ABB4-F2CF0CEAAC31}" type="presParOf" srcId="{B4DDED2A-3D71-4311-8ED1-22870C3A0F59}" destId="{4469374A-D6E1-48EA-B907-230B6EFA37EA}" srcOrd="0" destOrd="0" presId="urn:microsoft.com/office/officeart/2005/8/layout/hierarchy4"/>
    <dgm:cxn modelId="{1C7A9EFE-120A-46A6-B826-E7EB74EE832D}" type="presParOf" srcId="{B4DDED2A-3D71-4311-8ED1-22870C3A0F59}" destId="{763FAA0E-0979-4C54-A8A6-BE708B850D9F}" srcOrd="1" destOrd="0" presId="urn:microsoft.com/office/officeart/2005/8/layout/hierarchy4"/>
    <dgm:cxn modelId="{3A89549D-D1D2-4314-A08D-330A2DFA30CD}" type="presParOf" srcId="{B4DDED2A-3D71-4311-8ED1-22870C3A0F59}" destId="{B214CB44-6867-4C02-AAAB-FA5DBCEDD40B}" srcOrd="2" destOrd="0" presId="urn:microsoft.com/office/officeart/2005/8/layout/hierarchy4"/>
    <dgm:cxn modelId="{358D7AC5-A326-4058-9EAD-130A787AB938}" type="presParOf" srcId="{B214CB44-6867-4C02-AAAB-FA5DBCEDD40B}" destId="{014AF393-55D6-44FD-98DD-1195E0397535}" srcOrd="0" destOrd="0" presId="urn:microsoft.com/office/officeart/2005/8/layout/hierarchy4"/>
    <dgm:cxn modelId="{4A820223-77DC-416E-BAAC-AF68276CEDD4}" type="presParOf" srcId="{014AF393-55D6-44FD-98DD-1195E0397535}" destId="{0B93E8BA-080E-41EF-9FC9-A660C9C68B66}" srcOrd="0" destOrd="0" presId="urn:microsoft.com/office/officeart/2005/8/layout/hierarchy4"/>
    <dgm:cxn modelId="{1E41CB7A-FCE3-44A3-A48F-4898CB8D9E37}" type="presParOf" srcId="{014AF393-55D6-44FD-98DD-1195E0397535}" destId="{0389A381-AF30-426C-88DB-C35373D95F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DF266-C7F5-4EEC-BE02-35BB1632A95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79A62E-DD75-4759-A533-83DCA3CE885F}">
      <dgm:prSet phldrT="[Texte]"/>
      <dgm:spPr>
        <a:solidFill>
          <a:srgbClr val="E30613"/>
        </a:solidFill>
      </dgm:spPr>
      <dgm:t>
        <a:bodyPr/>
        <a:lstStyle/>
        <a:p>
          <a:r>
            <a:rPr lang="fr-FR" dirty="0" smtClean="0"/>
            <a:t>Fin février 2018</a:t>
          </a:r>
        </a:p>
        <a:p>
          <a:r>
            <a:rPr lang="fr-FR" dirty="0" smtClean="0"/>
            <a:t>Ouverture site de soumission</a:t>
          </a:r>
          <a:endParaRPr lang="fr-FR" dirty="0"/>
        </a:p>
      </dgm:t>
    </dgm:pt>
    <dgm:pt modelId="{034A7D5A-4AFD-40A2-A0EA-C86EB77114E6}" type="parTrans" cxnId="{F10C91A2-862E-4F82-8398-19746EDE80DD}">
      <dgm:prSet/>
      <dgm:spPr/>
      <dgm:t>
        <a:bodyPr/>
        <a:lstStyle/>
        <a:p>
          <a:endParaRPr lang="fr-FR"/>
        </a:p>
      </dgm:t>
    </dgm:pt>
    <dgm:pt modelId="{A711E260-F74D-4A3C-A729-6DC200A8F51B}" type="sibTrans" cxnId="{F10C91A2-862E-4F82-8398-19746EDE80DD}">
      <dgm:prSet/>
      <dgm:spPr/>
      <dgm:t>
        <a:bodyPr/>
        <a:lstStyle/>
        <a:p>
          <a:endParaRPr lang="fr-FR"/>
        </a:p>
      </dgm:t>
    </dgm:pt>
    <dgm:pt modelId="{3518FE18-7995-49A2-8EDD-0320A2AE82F9}">
      <dgm:prSet phldrT="[Texte]"/>
      <dgm:spPr>
        <a:solidFill>
          <a:srgbClr val="E30613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dirty="0" smtClean="0"/>
            <a:t>Fin mars 2018</a:t>
          </a:r>
        </a:p>
        <a:p>
          <a:r>
            <a:rPr lang="fr-FR" dirty="0" smtClean="0"/>
            <a:t>Date limite de dépôt des dossiers</a:t>
          </a:r>
          <a:endParaRPr lang="fr-FR" dirty="0"/>
        </a:p>
      </dgm:t>
    </dgm:pt>
    <dgm:pt modelId="{3C70779B-78BC-401C-93C2-24106D0C6B00}" type="parTrans" cxnId="{CF889407-6209-4DA7-BA29-CACE13A77893}">
      <dgm:prSet/>
      <dgm:spPr/>
      <dgm:t>
        <a:bodyPr/>
        <a:lstStyle/>
        <a:p>
          <a:endParaRPr lang="fr-FR"/>
        </a:p>
      </dgm:t>
    </dgm:pt>
    <dgm:pt modelId="{88A33C39-679C-4960-A8BB-78F6EE4BD9A8}" type="sibTrans" cxnId="{CF889407-6209-4DA7-BA29-CACE13A77893}">
      <dgm:prSet/>
      <dgm:spPr/>
      <dgm:t>
        <a:bodyPr/>
        <a:lstStyle/>
        <a:p>
          <a:endParaRPr lang="fr-FR"/>
        </a:p>
      </dgm:t>
    </dgm:pt>
    <dgm:pt modelId="{E276735A-8D01-4805-BC1D-30546B90D5A5}">
      <dgm:prSet phldrT="[Texte]"/>
      <dgm:spPr>
        <a:solidFill>
          <a:srgbClr val="E30613"/>
        </a:solidFill>
        <a:ln>
          <a:solidFill>
            <a:srgbClr val="E30613"/>
          </a:solidFill>
        </a:ln>
      </dgm:spPr>
      <dgm:t>
        <a:bodyPr/>
        <a:lstStyle/>
        <a:p>
          <a:r>
            <a:rPr lang="fr-FR" dirty="0" smtClean="0"/>
            <a:t>Juillet 2018</a:t>
          </a:r>
        </a:p>
        <a:p>
          <a:r>
            <a:rPr lang="fr-FR" dirty="0" smtClean="0"/>
            <a:t>Publication des résultats</a:t>
          </a:r>
          <a:endParaRPr lang="fr-FR" dirty="0"/>
        </a:p>
      </dgm:t>
    </dgm:pt>
    <dgm:pt modelId="{3E26A850-D81B-49B9-96C7-8B8BC17C9E05}" type="parTrans" cxnId="{080607F1-9236-4F5F-BFE1-953D1D50C7B6}">
      <dgm:prSet/>
      <dgm:spPr/>
      <dgm:t>
        <a:bodyPr/>
        <a:lstStyle/>
        <a:p>
          <a:endParaRPr lang="fr-FR"/>
        </a:p>
      </dgm:t>
    </dgm:pt>
    <dgm:pt modelId="{E386F2D5-AC46-4C5E-B529-52C8E8A81D24}" type="sibTrans" cxnId="{080607F1-9236-4F5F-BFE1-953D1D50C7B6}">
      <dgm:prSet/>
      <dgm:spPr/>
      <dgm:t>
        <a:bodyPr/>
        <a:lstStyle/>
        <a:p>
          <a:endParaRPr lang="fr-FR"/>
        </a:p>
      </dgm:t>
    </dgm:pt>
    <dgm:pt modelId="{F02F4EB5-202B-4AC1-8A4C-AA02931B1245}" type="pres">
      <dgm:prSet presAssocID="{2D9DF266-C7F5-4EEC-BE02-35BB1632A95E}" presName="Name0" presStyleCnt="0">
        <dgm:presLayoutVars>
          <dgm:dir/>
          <dgm:animLvl val="lvl"/>
          <dgm:resizeHandles val="exact"/>
        </dgm:presLayoutVars>
      </dgm:prSet>
      <dgm:spPr/>
    </dgm:pt>
    <dgm:pt modelId="{00738F74-EB60-42E5-9F5F-F15F378306BD}" type="pres">
      <dgm:prSet presAssocID="{EB79A62E-DD75-4759-A533-83DCA3CE885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72F7D2-A8F9-49C6-8E01-E4A232A49BB5}" type="pres">
      <dgm:prSet presAssocID="{A711E260-F74D-4A3C-A729-6DC200A8F51B}" presName="parTxOnlySpace" presStyleCnt="0"/>
      <dgm:spPr/>
    </dgm:pt>
    <dgm:pt modelId="{216E1158-A167-40BF-AD02-3663483E94C3}" type="pres">
      <dgm:prSet presAssocID="{3518FE18-7995-49A2-8EDD-0320A2AE82F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53DF24-A566-49EB-B049-9294CB6E0DBB}" type="pres">
      <dgm:prSet presAssocID="{88A33C39-679C-4960-A8BB-78F6EE4BD9A8}" presName="parTxOnlySpace" presStyleCnt="0"/>
      <dgm:spPr/>
    </dgm:pt>
    <dgm:pt modelId="{19F8447F-CCC2-4AC7-AD2C-F4D59761222B}" type="pres">
      <dgm:prSet presAssocID="{E276735A-8D01-4805-BC1D-30546B90D5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90C57E-5EE0-4B19-A5CB-859630566D06}" type="presOf" srcId="{2D9DF266-C7F5-4EEC-BE02-35BB1632A95E}" destId="{F02F4EB5-202B-4AC1-8A4C-AA02931B1245}" srcOrd="0" destOrd="0" presId="urn:microsoft.com/office/officeart/2005/8/layout/chevron1"/>
    <dgm:cxn modelId="{944C24E1-A504-42C7-9C75-0B7A192F90CF}" type="presOf" srcId="{3518FE18-7995-49A2-8EDD-0320A2AE82F9}" destId="{216E1158-A167-40BF-AD02-3663483E94C3}" srcOrd="0" destOrd="0" presId="urn:microsoft.com/office/officeart/2005/8/layout/chevron1"/>
    <dgm:cxn modelId="{F10C91A2-862E-4F82-8398-19746EDE80DD}" srcId="{2D9DF266-C7F5-4EEC-BE02-35BB1632A95E}" destId="{EB79A62E-DD75-4759-A533-83DCA3CE885F}" srcOrd="0" destOrd="0" parTransId="{034A7D5A-4AFD-40A2-A0EA-C86EB77114E6}" sibTransId="{A711E260-F74D-4A3C-A729-6DC200A8F51B}"/>
    <dgm:cxn modelId="{8FCBB230-76D4-4451-901A-AE3AD2D20F1E}" type="presOf" srcId="{EB79A62E-DD75-4759-A533-83DCA3CE885F}" destId="{00738F74-EB60-42E5-9F5F-F15F378306BD}" srcOrd="0" destOrd="0" presId="urn:microsoft.com/office/officeart/2005/8/layout/chevron1"/>
    <dgm:cxn modelId="{40092830-7747-4CEA-BF49-541BCB72979C}" type="presOf" srcId="{E276735A-8D01-4805-BC1D-30546B90D5A5}" destId="{19F8447F-CCC2-4AC7-AD2C-F4D59761222B}" srcOrd="0" destOrd="0" presId="urn:microsoft.com/office/officeart/2005/8/layout/chevron1"/>
    <dgm:cxn modelId="{CF889407-6209-4DA7-BA29-CACE13A77893}" srcId="{2D9DF266-C7F5-4EEC-BE02-35BB1632A95E}" destId="{3518FE18-7995-49A2-8EDD-0320A2AE82F9}" srcOrd="1" destOrd="0" parTransId="{3C70779B-78BC-401C-93C2-24106D0C6B00}" sibTransId="{88A33C39-679C-4960-A8BB-78F6EE4BD9A8}"/>
    <dgm:cxn modelId="{080607F1-9236-4F5F-BFE1-953D1D50C7B6}" srcId="{2D9DF266-C7F5-4EEC-BE02-35BB1632A95E}" destId="{E276735A-8D01-4805-BC1D-30546B90D5A5}" srcOrd="2" destOrd="0" parTransId="{3E26A850-D81B-49B9-96C7-8B8BC17C9E05}" sibTransId="{E386F2D5-AC46-4C5E-B529-52C8E8A81D24}"/>
    <dgm:cxn modelId="{07F04E5A-CE24-4253-8B8C-9475C9AA2937}" type="presParOf" srcId="{F02F4EB5-202B-4AC1-8A4C-AA02931B1245}" destId="{00738F74-EB60-42E5-9F5F-F15F378306BD}" srcOrd="0" destOrd="0" presId="urn:microsoft.com/office/officeart/2005/8/layout/chevron1"/>
    <dgm:cxn modelId="{2BE9DF29-B4A1-4C0B-BC11-7A2842419B84}" type="presParOf" srcId="{F02F4EB5-202B-4AC1-8A4C-AA02931B1245}" destId="{3772F7D2-A8F9-49C6-8E01-E4A232A49BB5}" srcOrd="1" destOrd="0" presId="urn:microsoft.com/office/officeart/2005/8/layout/chevron1"/>
    <dgm:cxn modelId="{9EE598EC-97F7-4F54-8102-42DD4671840C}" type="presParOf" srcId="{F02F4EB5-202B-4AC1-8A4C-AA02931B1245}" destId="{216E1158-A167-40BF-AD02-3663483E94C3}" srcOrd="2" destOrd="0" presId="urn:microsoft.com/office/officeart/2005/8/layout/chevron1"/>
    <dgm:cxn modelId="{27626BB6-BC68-4898-9E83-F5372CCA0A21}" type="presParOf" srcId="{F02F4EB5-202B-4AC1-8A4C-AA02931B1245}" destId="{5D53DF24-A566-49EB-B049-9294CB6E0DBB}" srcOrd="3" destOrd="0" presId="urn:microsoft.com/office/officeart/2005/8/layout/chevron1"/>
    <dgm:cxn modelId="{3022F779-6E71-4C92-92F9-4CCB30C51BFE}" type="presParOf" srcId="{F02F4EB5-202B-4AC1-8A4C-AA02931B1245}" destId="{19F8447F-CCC2-4AC7-AD2C-F4D59761222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DF266-C7F5-4EEC-BE02-35BB1632A95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B79A62E-DD75-4759-A533-83DCA3CE885F}">
      <dgm:prSet phldrT="[Texte]"/>
      <dgm:spPr>
        <a:solidFill>
          <a:srgbClr val="CDB474"/>
        </a:solidFill>
        <a:ln>
          <a:solidFill>
            <a:srgbClr val="CDB474"/>
          </a:solidFill>
        </a:ln>
      </dgm:spPr>
      <dgm:t>
        <a:bodyPr/>
        <a:lstStyle/>
        <a:p>
          <a:r>
            <a:rPr lang="fr-FR" dirty="0" smtClean="0"/>
            <a:t>26 septembre 2017</a:t>
          </a:r>
        </a:p>
        <a:p>
          <a:r>
            <a:rPr lang="fr-FR" dirty="0" smtClean="0"/>
            <a:t>Ouverture site de soumission</a:t>
          </a:r>
          <a:endParaRPr lang="fr-FR" dirty="0"/>
        </a:p>
      </dgm:t>
    </dgm:pt>
    <dgm:pt modelId="{034A7D5A-4AFD-40A2-A0EA-C86EB77114E6}" type="parTrans" cxnId="{F10C91A2-862E-4F82-8398-19746EDE80DD}">
      <dgm:prSet/>
      <dgm:spPr/>
      <dgm:t>
        <a:bodyPr/>
        <a:lstStyle/>
        <a:p>
          <a:endParaRPr lang="fr-FR"/>
        </a:p>
      </dgm:t>
    </dgm:pt>
    <dgm:pt modelId="{A711E260-F74D-4A3C-A729-6DC200A8F51B}" type="sibTrans" cxnId="{F10C91A2-862E-4F82-8398-19746EDE80DD}">
      <dgm:prSet/>
      <dgm:spPr/>
      <dgm:t>
        <a:bodyPr/>
        <a:lstStyle/>
        <a:p>
          <a:endParaRPr lang="fr-FR"/>
        </a:p>
      </dgm:t>
    </dgm:pt>
    <dgm:pt modelId="{3518FE18-7995-49A2-8EDD-0320A2AE82F9}">
      <dgm:prSet phldrT="[Texte]"/>
      <dgm:spPr>
        <a:solidFill>
          <a:srgbClr val="CDB474"/>
        </a:solidFill>
        <a:ln>
          <a:solidFill>
            <a:srgbClr val="CDB474"/>
          </a:solidFill>
        </a:ln>
      </dgm:spPr>
      <dgm:t>
        <a:bodyPr/>
        <a:lstStyle/>
        <a:p>
          <a:r>
            <a:rPr lang="fr-FR" dirty="0" smtClean="0"/>
            <a:t>26 octobre 2017</a:t>
          </a:r>
        </a:p>
        <a:p>
          <a:r>
            <a:rPr lang="fr-FR" dirty="0" smtClean="0"/>
            <a:t>13h</a:t>
          </a:r>
        </a:p>
        <a:p>
          <a:r>
            <a:rPr lang="fr-FR" dirty="0" smtClean="0"/>
            <a:t>Date limite de dépôt des dossiers</a:t>
          </a:r>
          <a:endParaRPr lang="fr-FR" dirty="0"/>
        </a:p>
      </dgm:t>
    </dgm:pt>
    <dgm:pt modelId="{3C70779B-78BC-401C-93C2-24106D0C6B00}" type="parTrans" cxnId="{CF889407-6209-4DA7-BA29-CACE13A77893}">
      <dgm:prSet/>
      <dgm:spPr/>
      <dgm:t>
        <a:bodyPr/>
        <a:lstStyle/>
        <a:p>
          <a:endParaRPr lang="fr-FR"/>
        </a:p>
      </dgm:t>
    </dgm:pt>
    <dgm:pt modelId="{88A33C39-679C-4960-A8BB-78F6EE4BD9A8}" type="sibTrans" cxnId="{CF889407-6209-4DA7-BA29-CACE13A77893}">
      <dgm:prSet/>
      <dgm:spPr/>
      <dgm:t>
        <a:bodyPr/>
        <a:lstStyle/>
        <a:p>
          <a:endParaRPr lang="fr-FR"/>
        </a:p>
      </dgm:t>
    </dgm:pt>
    <dgm:pt modelId="{E276735A-8D01-4805-BC1D-30546B90D5A5}">
      <dgm:prSet phldrT="[Texte]"/>
      <dgm:spPr>
        <a:solidFill>
          <a:srgbClr val="CDB474"/>
        </a:solidFill>
        <a:ln>
          <a:solidFill>
            <a:srgbClr val="CDB474"/>
          </a:solidFill>
        </a:ln>
      </dgm:spPr>
      <dgm:t>
        <a:bodyPr/>
        <a:lstStyle/>
        <a:p>
          <a:r>
            <a:rPr lang="fr-FR" dirty="0" smtClean="0"/>
            <a:t>Mi-Février 2018</a:t>
          </a:r>
        </a:p>
        <a:p>
          <a:r>
            <a:rPr lang="fr-FR" dirty="0" smtClean="0"/>
            <a:t>Publication des résultats</a:t>
          </a:r>
          <a:endParaRPr lang="fr-FR" dirty="0"/>
        </a:p>
      </dgm:t>
    </dgm:pt>
    <dgm:pt modelId="{3E26A850-D81B-49B9-96C7-8B8BC17C9E05}" type="parTrans" cxnId="{080607F1-9236-4F5F-BFE1-953D1D50C7B6}">
      <dgm:prSet/>
      <dgm:spPr/>
      <dgm:t>
        <a:bodyPr/>
        <a:lstStyle/>
        <a:p>
          <a:endParaRPr lang="fr-FR"/>
        </a:p>
      </dgm:t>
    </dgm:pt>
    <dgm:pt modelId="{E386F2D5-AC46-4C5E-B529-52C8E8A81D24}" type="sibTrans" cxnId="{080607F1-9236-4F5F-BFE1-953D1D50C7B6}">
      <dgm:prSet/>
      <dgm:spPr/>
      <dgm:t>
        <a:bodyPr/>
        <a:lstStyle/>
        <a:p>
          <a:endParaRPr lang="fr-FR"/>
        </a:p>
      </dgm:t>
    </dgm:pt>
    <dgm:pt modelId="{F02F4EB5-202B-4AC1-8A4C-AA02931B1245}" type="pres">
      <dgm:prSet presAssocID="{2D9DF266-C7F5-4EEC-BE02-35BB1632A95E}" presName="Name0" presStyleCnt="0">
        <dgm:presLayoutVars>
          <dgm:dir/>
          <dgm:animLvl val="lvl"/>
          <dgm:resizeHandles val="exact"/>
        </dgm:presLayoutVars>
      </dgm:prSet>
      <dgm:spPr/>
    </dgm:pt>
    <dgm:pt modelId="{00738F74-EB60-42E5-9F5F-F15F378306BD}" type="pres">
      <dgm:prSet presAssocID="{EB79A62E-DD75-4759-A533-83DCA3CE885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72F7D2-A8F9-49C6-8E01-E4A232A49BB5}" type="pres">
      <dgm:prSet presAssocID="{A711E260-F74D-4A3C-A729-6DC200A8F51B}" presName="parTxOnlySpace" presStyleCnt="0"/>
      <dgm:spPr/>
    </dgm:pt>
    <dgm:pt modelId="{216E1158-A167-40BF-AD02-3663483E94C3}" type="pres">
      <dgm:prSet presAssocID="{3518FE18-7995-49A2-8EDD-0320A2AE82F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53DF24-A566-49EB-B049-9294CB6E0DBB}" type="pres">
      <dgm:prSet presAssocID="{88A33C39-679C-4960-A8BB-78F6EE4BD9A8}" presName="parTxOnlySpace" presStyleCnt="0"/>
      <dgm:spPr/>
    </dgm:pt>
    <dgm:pt modelId="{19F8447F-CCC2-4AC7-AD2C-F4D59761222B}" type="pres">
      <dgm:prSet presAssocID="{E276735A-8D01-4805-BC1D-30546B90D5A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90C57E-5EE0-4B19-A5CB-859630566D06}" type="presOf" srcId="{2D9DF266-C7F5-4EEC-BE02-35BB1632A95E}" destId="{F02F4EB5-202B-4AC1-8A4C-AA02931B1245}" srcOrd="0" destOrd="0" presId="urn:microsoft.com/office/officeart/2005/8/layout/chevron1"/>
    <dgm:cxn modelId="{944C24E1-A504-42C7-9C75-0B7A192F90CF}" type="presOf" srcId="{3518FE18-7995-49A2-8EDD-0320A2AE82F9}" destId="{216E1158-A167-40BF-AD02-3663483E94C3}" srcOrd="0" destOrd="0" presId="urn:microsoft.com/office/officeart/2005/8/layout/chevron1"/>
    <dgm:cxn modelId="{F10C91A2-862E-4F82-8398-19746EDE80DD}" srcId="{2D9DF266-C7F5-4EEC-BE02-35BB1632A95E}" destId="{EB79A62E-DD75-4759-A533-83DCA3CE885F}" srcOrd="0" destOrd="0" parTransId="{034A7D5A-4AFD-40A2-A0EA-C86EB77114E6}" sibTransId="{A711E260-F74D-4A3C-A729-6DC200A8F51B}"/>
    <dgm:cxn modelId="{8FCBB230-76D4-4451-901A-AE3AD2D20F1E}" type="presOf" srcId="{EB79A62E-DD75-4759-A533-83DCA3CE885F}" destId="{00738F74-EB60-42E5-9F5F-F15F378306BD}" srcOrd="0" destOrd="0" presId="urn:microsoft.com/office/officeart/2005/8/layout/chevron1"/>
    <dgm:cxn modelId="{40092830-7747-4CEA-BF49-541BCB72979C}" type="presOf" srcId="{E276735A-8D01-4805-BC1D-30546B90D5A5}" destId="{19F8447F-CCC2-4AC7-AD2C-F4D59761222B}" srcOrd="0" destOrd="0" presId="urn:microsoft.com/office/officeart/2005/8/layout/chevron1"/>
    <dgm:cxn modelId="{CF889407-6209-4DA7-BA29-CACE13A77893}" srcId="{2D9DF266-C7F5-4EEC-BE02-35BB1632A95E}" destId="{3518FE18-7995-49A2-8EDD-0320A2AE82F9}" srcOrd="1" destOrd="0" parTransId="{3C70779B-78BC-401C-93C2-24106D0C6B00}" sibTransId="{88A33C39-679C-4960-A8BB-78F6EE4BD9A8}"/>
    <dgm:cxn modelId="{080607F1-9236-4F5F-BFE1-953D1D50C7B6}" srcId="{2D9DF266-C7F5-4EEC-BE02-35BB1632A95E}" destId="{E276735A-8D01-4805-BC1D-30546B90D5A5}" srcOrd="2" destOrd="0" parTransId="{3E26A850-D81B-49B9-96C7-8B8BC17C9E05}" sibTransId="{E386F2D5-AC46-4C5E-B529-52C8E8A81D24}"/>
    <dgm:cxn modelId="{07F04E5A-CE24-4253-8B8C-9475C9AA2937}" type="presParOf" srcId="{F02F4EB5-202B-4AC1-8A4C-AA02931B1245}" destId="{00738F74-EB60-42E5-9F5F-F15F378306BD}" srcOrd="0" destOrd="0" presId="urn:microsoft.com/office/officeart/2005/8/layout/chevron1"/>
    <dgm:cxn modelId="{2BE9DF29-B4A1-4C0B-BC11-7A2842419B84}" type="presParOf" srcId="{F02F4EB5-202B-4AC1-8A4C-AA02931B1245}" destId="{3772F7D2-A8F9-49C6-8E01-E4A232A49BB5}" srcOrd="1" destOrd="0" presId="urn:microsoft.com/office/officeart/2005/8/layout/chevron1"/>
    <dgm:cxn modelId="{9EE598EC-97F7-4F54-8102-42DD4671840C}" type="presParOf" srcId="{F02F4EB5-202B-4AC1-8A4C-AA02931B1245}" destId="{216E1158-A167-40BF-AD02-3663483E94C3}" srcOrd="2" destOrd="0" presId="urn:microsoft.com/office/officeart/2005/8/layout/chevron1"/>
    <dgm:cxn modelId="{27626BB6-BC68-4898-9E83-F5372CCA0A21}" type="presParOf" srcId="{F02F4EB5-202B-4AC1-8A4C-AA02931B1245}" destId="{5D53DF24-A566-49EB-B049-9294CB6E0DBB}" srcOrd="3" destOrd="0" presId="urn:microsoft.com/office/officeart/2005/8/layout/chevron1"/>
    <dgm:cxn modelId="{3022F779-6E71-4C92-92F9-4CCB30C51BFE}" type="presParOf" srcId="{F02F4EB5-202B-4AC1-8A4C-AA02931B1245}" destId="{19F8447F-CCC2-4AC7-AD2C-F4D59761222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893C0A-E4AE-4D3C-AADB-505086F1B053}" type="doc">
      <dgm:prSet loTypeId="urn:microsoft.com/office/officeart/2005/8/layout/hierarchy4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327127-69DF-4582-88F6-430940932D3E}">
      <dgm:prSet phldrT="[Texte]" custT="1"/>
      <dgm:spPr>
        <a:solidFill>
          <a:srgbClr val="CDB474"/>
        </a:solidFill>
      </dgm:spPr>
      <dgm:t>
        <a:bodyPr/>
        <a:lstStyle/>
        <a:p>
          <a:r>
            <a:rPr lang="fr-FR" sz="3600" dirty="0" smtClean="0"/>
            <a:t>Appels à projets spécifiques </a:t>
          </a:r>
        </a:p>
      </dgm:t>
    </dgm:pt>
    <dgm:pt modelId="{74255420-9602-41F6-BAF1-AA78A64F50CD}" type="parTrans" cxnId="{12069D13-EC47-4599-A26B-A47A5E518120}">
      <dgm:prSet/>
      <dgm:spPr/>
      <dgm:t>
        <a:bodyPr/>
        <a:lstStyle/>
        <a:p>
          <a:endParaRPr lang="fr-FR"/>
        </a:p>
      </dgm:t>
    </dgm:pt>
    <dgm:pt modelId="{DEFCE21D-DFE1-436A-8CB7-DA69D0E1B540}" type="sibTrans" cxnId="{12069D13-EC47-4599-A26B-A47A5E518120}">
      <dgm:prSet/>
      <dgm:spPr/>
      <dgm:t>
        <a:bodyPr/>
        <a:lstStyle/>
        <a:p>
          <a:endParaRPr lang="fr-FR"/>
        </a:p>
      </dgm:t>
    </dgm:pt>
    <dgm:pt modelId="{66FE1088-0EF3-49A8-8D4D-3C054C038344}">
      <dgm:prSet phldrT="[Texte]" custT="1"/>
      <dgm:spPr>
        <a:solidFill>
          <a:srgbClr val="E30613"/>
        </a:solidFill>
      </dgm:spPr>
      <dgm:t>
        <a:bodyPr/>
        <a:lstStyle/>
        <a:p>
          <a:r>
            <a:rPr lang="fr-FR" sz="2000" dirty="0" err="1" smtClean="0"/>
            <a:t>LabCom</a:t>
          </a:r>
          <a:endParaRPr lang="fr-FR" sz="1100" dirty="0"/>
        </a:p>
      </dgm:t>
    </dgm:pt>
    <dgm:pt modelId="{8A87D163-443E-4FEB-BA90-3EAC0396C66F}" type="parTrans" cxnId="{7E7B5F1F-8C2A-4323-9929-136456B765A3}">
      <dgm:prSet/>
      <dgm:spPr/>
      <dgm:t>
        <a:bodyPr/>
        <a:lstStyle/>
        <a:p>
          <a:endParaRPr lang="fr-FR"/>
        </a:p>
      </dgm:t>
    </dgm:pt>
    <dgm:pt modelId="{75EB3CD0-F500-4DB9-AA9B-B0002FD71B7C}" type="sibTrans" cxnId="{7E7B5F1F-8C2A-4323-9929-136456B765A3}">
      <dgm:prSet/>
      <dgm:spPr/>
      <dgm:t>
        <a:bodyPr/>
        <a:lstStyle/>
        <a:p>
          <a:endParaRPr lang="fr-FR"/>
        </a:p>
      </dgm:t>
    </dgm:pt>
    <dgm:pt modelId="{E8B56522-D9F7-406B-BB4D-4E79F3809C0A}">
      <dgm:prSet phldrT="[Texte]" custT="1"/>
      <dgm:spPr>
        <a:solidFill>
          <a:srgbClr val="E30613"/>
        </a:solidFill>
      </dgm:spPr>
      <dgm:t>
        <a:bodyPr/>
        <a:lstStyle/>
        <a:p>
          <a:r>
            <a:rPr lang="fr-FR" sz="1800" dirty="0" smtClean="0"/>
            <a:t>Chaires indus.</a:t>
          </a:r>
        </a:p>
        <a:p>
          <a:r>
            <a:rPr lang="fr-FR" sz="1800" dirty="0" smtClean="0"/>
            <a:t>Institut Carnot</a:t>
          </a:r>
          <a:endParaRPr lang="fr-FR" sz="1800" dirty="0"/>
        </a:p>
      </dgm:t>
    </dgm:pt>
    <dgm:pt modelId="{0A852266-A418-4FF7-9633-CDCC8F846DEA}" type="parTrans" cxnId="{4089FFAC-8A9B-4AE1-A631-7E3CF1677285}">
      <dgm:prSet/>
      <dgm:spPr/>
      <dgm:t>
        <a:bodyPr/>
        <a:lstStyle/>
        <a:p>
          <a:endParaRPr lang="fr-FR"/>
        </a:p>
      </dgm:t>
    </dgm:pt>
    <dgm:pt modelId="{094257B4-E83D-4F9A-B2A0-65FEF3CE50A2}" type="sibTrans" cxnId="{4089FFAC-8A9B-4AE1-A631-7E3CF1677285}">
      <dgm:prSet/>
      <dgm:spPr/>
      <dgm:t>
        <a:bodyPr/>
        <a:lstStyle/>
        <a:p>
          <a:endParaRPr lang="fr-FR"/>
        </a:p>
      </dgm:t>
    </dgm:pt>
    <dgm:pt modelId="{52919B83-82A4-48FF-806D-C8AA8EF6F34C}">
      <dgm:prSet phldrT="[Texte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dirty="0" smtClean="0"/>
            <a:t>Construction de l’EER et attractivité internationale</a:t>
          </a:r>
          <a:endParaRPr lang="fr-FR" dirty="0"/>
        </a:p>
      </dgm:t>
    </dgm:pt>
    <dgm:pt modelId="{C062ABF9-560A-48C4-8173-5927359E204F}" type="parTrans" cxnId="{6559E6FB-0201-4F9F-8286-78F49BC6CD1C}">
      <dgm:prSet/>
      <dgm:spPr/>
      <dgm:t>
        <a:bodyPr/>
        <a:lstStyle/>
        <a:p>
          <a:endParaRPr lang="fr-FR"/>
        </a:p>
      </dgm:t>
    </dgm:pt>
    <dgm:pt modelId="{D2F96849-0C48-4662-95A0-0D0C64765791}" type="sibTrans" cxnId="{6559E6FB-0201-4F9F-8286-78F49BC6CD1C}">
      <dgm:prSet/>
      <dgm:spPr/>
      <dgm:t>
        <a:bodyPr/>
        <a:lstStyle/>
        <a:p>
          <a:endParaRPr lang="fr-FR"/>
        </a:p>
      </dgm:t>
    </dgm:pt>
    <dgm:pt modelId="{8132969E-DDA6-42CC-9BF5-158408D9EA1F}">
      <dgm:prSet phldrT="[Texte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dirty="0" smtClean="0"/>
            <a:t>MRSEI</a:t>
          </a:r>
          <a:endParaRPr lang="fr-FR" dirty="0"/>
        </a:p>
      </dgm:t>
    </dgm:pt>
    <dgm:pt modelId="{92A71734-3A91-4D05-9D4E-B9CEC744556E}" type="parTrans" cxnId="{2A8CCAED-93AB-4C59-BE2B-4A6CEB643348}">
      <dgm:prSet/>
      <dgm:spPr/>
      <dgm:t>
        <a:bodyPr/>
        <a:lstStyle/>
        <a:p>
          <a:endParaRPr lang="fr-FR"/>
        </a:p>
      </dgm:t>
    </dgm:pt>
    <dgm:pt modelId="{0ED0CC5D-2746-43D4-B7A5-F175A020F345}" type="sibTrans" cxnId="{2A8CCAED-93AB-4C59-BE2B-4A6CEB643348}">
      <dgm:prSet/>
      <dgm:spPr/>
      <dgm:t>
        <a:bodyPr/>
        <a:lstStyle/>
        <a:p>
          <a:endParaRPr lang="fr-FR"/>
        </a:p>
      </dgm:t>
    </dgm:pt>
    <dgm:pt modelId="{87161F85-2D0B-4999-9589-1C7F003B4D2C}">
      <dgm:prSet phldrT="[Texte]"/>
      <dgm:spPr>
        <a:solidFill>
          <a:srgbClr val="E30613"/>
        </a:solidFill>
      </dgm:spPr>
      <dgm:t>
        <a:bodyPr/>
        <a:lstStyle/>
        <a:p>
          <a:r>
            <a:rPr lang="fr-FR" dirty="0" smtClean="0"/>
            <a:t>Impact économique de la recherche et de la compétitivité</a:t>
          </a:r>
          <a:endParaRPr lang="fr-FR" dirty="0"/>
        </a:p>
      </dgm:t>
    </dgm:pt>
    <dgm:pt modelId="{3D9E6EED-7A08-4240-9394-4E2680633820}" type="sibTrans" cxnId="{F123DC86-009B-4734-9031-5547249190C8}">
      <dgm:prSet/>
      <dgm:spPr/>
      <dgm:t>
        <a:bodyPr/>
        <a:lstStyle/>
        <a:p>
          <a:endParaRPr lang="fr-FR"/>
        </a:p>
      </dgm:t>
    </dgm:pt>
    <dgm:pt modelId="{B7916394-B430-4A86-966B-E90D903DC992}" type="parTrans" cxnId="{F123DC86-009B-4734-9031-5547249190C8}">
      <dgm:prSet/>
      <dgm:spPr/>
      <dgm:t>
        <a:bodyPr/>
        <a:lstStyle/>
        <a:p>
          <a:endParaRPr lang="fr-FR"/>
        </a:p>
      </dgm:t>
    </dgm:pt>
    <dgm:pt modelId="{901F0707-9BFF-4685-8E41-987AC51984EC}">
      <dgm:prSet phldrT="[Texte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fr-FR" dirty="0" smtClean="0"/>
            <a:t>Tremplin ERC</a:t>
          </a:r>
          <a:endParaRPr lang="fr-FR" dirty="0"/>
        </a:p>
      </dgm:t>
    </dgm:pt>
    <dgm:pt modelId="{13650C9A-1D23-40D9-9454-45AA121A7840}" type="parTrans" cxnId="{67755DA9-9545-4039-898A-A1856BAFA2D8}">
      <dgm:prSet/>
      <dgm:spPr/>
      <dgm:t>
        <a:bodyPr/>
        <a:lstStyle/>
        <a:p>
          <a:endParaRPr lang="fr-FR"/>
        </a:p>
      </dgm:t>
    </dgm:pt>
    <dgm:pt modelId="{62B66E82-0D21-4CAF-B354-ED08ED66E392}" type="sibTrans" cxnId="{67755DA9-9545-4039-898A-A1856BAFA2D8}">
      <dgm:prSet/>
      <dgm:spPr/>
      <dgm:t>
        <a:bodyPr/>
        <a:lstStyle/>
        <a:p>
          <a:endParaRPr lang="fr-FR"/>
        </a:p>
      </dgm:t>
    </dgm:pt>
    <dgm:pt modelId="{4B2858A7-74B0-4A87-B519-1D5D3662A029}">
      <dgm:prSet phldrT="[Texte]" custT="1"/>
      <dgm:spPr>
        <a:solidFill>
          <a:srgbClr val="E30613"/>
        </a:solidFill>
      </dgm:spPr>
      <dgm:t>
        <a:bodyPr/>
        <a:lstStyle/>
        <a:p>
          <a:r>
            <a:rPr lang="fr-FR" sz="1600" dirty="0" smtClean="0"/>
            <a:t>Astrid et Astrid Maturation</a:t>
          </a:r>
          <a:endParaRPr lang="fr-FR" sz="1600" dirty="0"/>
        </a:p>
      </dgm:t>
    </dgm:pt>
    <dgm:pt modelId="{2B3209DB-F5DE-4EC6-A0A9-407048233768}" type="parTrans" cxnId="{DA73116B-2317-46B2-A6E7-6C16A8227D13}">
      <dgm:prSet/>
      <dgm:spPr/>
      <dgm:t>
        <a:bodyPr/>
        <a:lstStyle/>
        <a:p>
          <a:endParaRPr lang="fr-FR"/>
        </a:p>
      </dgm:t>
    </dgm:pt>
    <dgm:pt modelId="{7CF2DCD1-1A29-436F-A8A0-57A3CC1F1A6F}" type="sibTrans" cxnId="{DA73116B-2317-46B2-A6E7-6C16A8227D13}">
      <dgm:prSet/>
      <dgm:spPr/>
      <dgm:t>
        <a:bodyPr/>
        <a:lstStyle/>
        <a:p>
          <a:endParaRPr lang="fr-FR"/>
        </a:p>
      </dgm:t>
    </dgm:pt>
    <dgm:pt modelId="{031B0E95-4608-429C-8175-DB0AF8C528A0}" type="pres">
      <dgm:prSet presAssocID="{26893C0A-E4AE-4D3C-AADB-505086F1B0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77F2A8B7-0A9D-42C5-AC6D-5996807A2EA4}" type="pres">
      <dgm:prSet presAssocID="{53327127-69DF-4582-88F6-430940932D3E}" presName="vertOne" presStyleCnt="0"/>
      <dgm:spPr/>
    </dgm:pt>
    <dgm:pt modelId="{88A9CD50-C743-4E60-9524-CC7DC02D29E8}" type="pres">
      <dgm:prSet presAssocID="{53327127-69DF-4582-88F6-430940932D3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6EC2BEC-DFE2-4AAE-B431-90A06DF8B931}" type="pres">
      <dgm:prSet presAssocID="{53327127-69DF-4582-88F6-430940932D3E}" presName="parTransOne" presStyleCnt="0"/>
      <dgm:spPr/>
    </dgm:pt>
    <dgm:pt modelId="{6B669446-AD3D-4FB4-A83C-C02D20DA4ADF}" type="pres">
      <dgm:prSet presAssocID="{53327127-69DF-4582-88F6-430940932D3E}" presName="horzOne" presStyleCnt="0"/>
      <dgm:spPr/>
    </dgm:pt>
    <dgm:pt modelId="{7A6C4679-D363-4827-BBDE-71D34A1A5DD0}" type="pres">
      <dgm:prSet presAssocID="{87161F85-2D0B-4999-9589-1C7F003B4D2C}" presName="vertTwo" presStyleCnt="0"/>
      <dgm:spPr/>
    </dgm:pt>
    <dgm:pt modelId="{F52CCBDE-7430-457A-B72F-89978D3F1730}" type="pres">
      <dgm:prSet presAssocID="{87161F85-2D0B-4999-9589-1C7F003B4D2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D3C10E5-7911-4F49-81B9-83C0A42A5A7C}" type="pres">
      <dgm:prSet presAssocID="{87161F85-2D0B-4999-9589-1C7F003B4D2C}" presName="parTransTwo" presStyleCnt="0"/>
      <dgm:spPr/>
    </dgm:pt>
    <dgm:pt modelId="{5221D84B-F620-4853-8895-52E763268656}" type="pres">
      <dgm:prSet presAssocID="{87161F85-2D0B-4999-9589-1C7F003B4D2C}" presName="horzTwo" presStyleCnt="0"/>
      <dgm:spPr/>
    </dgm:pt>
    <dgm:pt modelId="{BE685FAA-C787-4942-8349-AC94B7DAC244}" type="pres">
      <dgm:prSet presAssocID="{66FE1088-0EF3-49A8-8D4D-3C054C038344}" presName="vertThree" presStyleCnt="0"/>
      <dgm:spPr/>
    </dgm:pt>
    <dgm:pt modelId="{D0598F2E-95E6-4DE3-BC29-C271FBF2079A}" type="pres">
      <dgm:prSet presAssocID="{66FE1088-0EF3-49A8-8D4D-3C054C038344}" presName="txThree" presStyleLbl="node3" presStyleIdx="0" presStyleCnt="5" custScaleX="558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2EFFDBF-3E47-46B8-8258-4C29052A851B}" type="pres">
      <dgm:prSet presAssocID="{66FE1088-0EF3-49A8-8D4D-3C054C038344}" presName="horzThree" presStyleCnt="0"/>
      <dgm:spPr/>
    </dgm:pt>
    <dgm:pt modelId="{67494D39-2655-48CB-88EB-D788D976DC74}" type="pres">
      <dgm:prSet presAssocID="{75EB3CD0-F500-4DB9-AA9B-B0002FD71B7C}" presName="sibSpaceThree" presStyleCnt="0"/>
      <dgm:spPr/>
    </dgm:pt>
    <dgm:pt modelId="{848D8F97-99D8-4A4F-95AD-1E2D38F97B23}" type="pres">
      <dgm:prSet presAssocID="{E8B56522-D9F7-406B-BB4D-4E79F3809C0A}" presName="vertThree" presStyleCnt="0"/>
      <dgm:spPr/>
    </dgm:pt>
    <dgm:pt modelId="{B0306A4A-DC41-4081-B461-B456BDE0564C}" type="pres">
      <dgm:prSet presAssocID="{E8B56522-D9F7-406B-BB4D-4E79F3809C0A}" presName="txThree" presStyleLbl="node3" presStyleIdx="1" presStyleCnt="5" custScaleX="844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11C854-31C0-473E-93EC-68145AE5A002}" type="pres">
      <dgm:prSet presAssocID="{E8B56522-D9F7-406B-BB4D-4E79F3809C0A}" presName="horzThree" presStyleCnt="0"/>
      <dgm:spPr/>
    </dgm:pt>
    <dgm:pt modelId="{1B0509C1-82DB-4D9E-89D6-848AA6EB2E65}" type="pres">
      <dgm:prSet presAssocID="{094257B4-E83D-4F9A-B2A0-65FEF3CE50A2}" presName="sibSpaceThree" presStyleCnt="0"/>
      <dgm:spPr/>
    </dgm:pt>
    <dgm:pt modelId="{EB4E2263-51A4-4074-94F8-19CAF53619DC}" type="pres">
      <dgm:prSet presAssocID="{4B2858A7-74B0-4A87-B519-1D5D3662A029}" presName="vertThree" presStyleCnt="0"/>
      <dgm:spPr/>
    </dgm:pt>
    <dgm:pt modelId="{D69D633E-E68A-4E9C-B4DA-C1C65AAE682B}" type="pres">
      <dgm:prSet presAssocID="{4B2858A7-74B0-4A87-B519-1D5D3662A029}" presName="txThree" presStyleLbl="node3" presStyleIdx="2" presStyleCnt="5" custScaleX="6350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AA5CA90-CA2F-4F2B-B6BE-DC6E501A9D07}" type="pres">
      <dgm:prSet presAssocID="{4B2858A7-74B0-4A87-B519-1D5D3662A029}" presName="horzThree" presStyleCnt="0"/>
      <dgm:spPr/>
    </dgm:pt>
    <dgm:pt modelId="{EC4BB66D-C1AD-4723-94C2-3545ECE2B9A5}" type="pres">
      <dgm:prSet presAssocID="{3D9E6EED-7A08-4240-9394-4E2680633820}" presName="sibSpaceTwo" presStyleCnt="0"/>
      <dgm:spPr/>
    </dgm:pt>
    <dgm:pt modelId="{B4DDED2A-3D71-4311-8ED1-22870C3A0F59}" type="pres">
      <dgm:prSet presAssocID="{52919B83-82A4-48FF-806D-C8AA8EF6F34C}" presName="vertTwo" presStyleCnt="0"/>
      <dgm:spPr/>
    </dgm:pt>
    <dgm:pt modelId="{4469374A-D6E1-48EA-B907-230B6EFA37EA}" type="pres">
      <dgm:prSet presAssocID="{52919B83-82A4-48FF-806D-C8AA8EF6F34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63FAA0E-0979-4C54-A8A6-BE708B850D9F}" type="pres">
      <dgm:prSet presAssocID="{52919B83-82A4-48FF-806D-C8AA8EF6F34C}" presName="parTransTwo" presStyleCnt="0"/>
      <dgm:spPr/>
    </dgm:pt>
    <dgm:pt modelId="{B214CB44-6867-4C02-AAAB-FA5DBCEDD40B}" type="pres">
      <dgm:prSet presAssocID="{52919B83-82A4-48FF-806D-C8AA8EF6F34C}" presName="horzTwo" presStyleCnt="0"/>
      <dgm:spPr/>
    </dgm:pt>
    <dgm:pt modelId="{014AF393-55D6-44FD-98DD-1195E0397535}" type="pres">
      <dgm:prSet presAssocID="{8132969E-DDA6-42CC-9BF5-158408D9EA1F}" presName="vertThree" presStyleCnt="0"/>
      <dgm:spPr/>
    </dgm:pt>
    <dgm:pt modelId="{0B93E8BA-080E-41EF-9FC9-A660C9C68B66}" type="pres">
      <dgm:prSet presAssocID="{8132969E-DDA6-42CC-9BF5-158408D9EA1F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89A381-AF30-426C-88DB-C35373D95FED}" type="pres">
      <dgm:prSet presAssocID="{8132969E-DDA6-42CC-9BF5-158408D9EA1F}" presName="horzThree" presStyleCnt="0"/>
      <dgm:spPr/>
    </dgm:pt>
    <dgm:pt modelId="{5C5AFAB4-85AD-4882-920D-0FCAEFF8D913}" type="pres">
      <dgm:prSet presAssocID="{0ED0CC5D-2746-43D4-B7A5-F175A020F345}" presName="sibSpaceThree" presStyleCnt="0"/>
      <dgm:spPr/>
    </dgm:pt>
    <dgm:pt modelId="{F76FFCFB-0DA2-4A87-9993-ECF94A3AAFB6}" type="pres">
      <dgm:prSet presAssocID="{901F0707-9BFF-4685-8E41-987AC51984EC}" presName="vertThree" presStyleCnt="0"/>
      <dgm:spPr/>
    </dgm:pt>
    <dgm:pt modelId="{29D35757-54E6-42DF-AD86-2EE697378FF2}" type="pres">
      <dgm:prSet presAssocID="{901F0707-9BFF-4685-8E41-987AC51984EC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B50EE7-B834-40F7-B5BB-CDA82714C563}" type="pres">
      <dgm:prSet presAssocID="{901F0707-9BFF-4685-8E41-987AC51984EC}" presName="horzThree" presStyleCnt="0"/>
      <dgm:spPr/>
    </dgm:pt>
  </dgm:ptLst>
  <dgm:cxnLst>
    <dgm:cxn modelId="{E63A6C5E-9F19-4525-B554-9F3254002C87}" type="presOf" srcId="{E8B56522-D9F7-406B-BB4D-4E79F3809C0A}" destId="{B0306A4A-DC41-4081-B461-B456BDE0564C}" srcOrd="0" destOrd="0" presId="urn:microsoft.com/office/officeart/2005/8/layout/hierarchy4"/>
    <dgm:cxn modelId="{7E7B5F1F-8C2A-4323-9929-136456B765A3}" srcId="{87161F85-2D0B-4999-9589-1C7F003B4D2C}" destId="{66FE1088-0EF3-49A8-8D4D-3C054C038344}" srcOrd="0" destOrd="0" parTransId="{8A87D163-443E-4FEB-BA90-3EAC0396C66F}" sibTransId="{75EB3CD0-F500-4DB9-AA9B-B0002FD71B7C}"/>
    <dgm:cxn modelId="{6559E6FB-0201-4F9F-8286-78F49BC6CD1C}" srcId="{53327127-69DF-4582-88F6-430940932D3E}" destId="{52919B83-82A4-48FF-806D-C8AA8EF6F34C}" srcOrd="1" destOrd="0" parTransId="{C062ABF9-560A-48C4-8173-5927359E204F}" sibTransId="{D2F96849-0C48-4662-95A0-0D0C64765791}"/>
    <dgm:cxn modelId="{47C8906F-D37D-4DFE-9851-90751B7BE0C5}" type="presOf" srcId="{4B2858A7-74B0-4A87-B519-1D5D3662A029}" destId="{D69D633E-E68A-4E9C-B4DA-C1C65AAE682B}" srcOrd="0" destOrd="0" presId="urn:microsoft.com/office/officeart/2005/8/layout/hierarchy4"/>
    <dgm:cxn modelId="{12069D13-EC47-4599-A26B-A47A5E518120}" srcId="{26893C0A-E4AE-4D3C-AADB-505086F1B053}" destId="{53327127-69DF-4582-88F6-430940932D3E}" srcOrd="0" destOrd="0" parTransId="{74255420-9602-41F6-BAF1-AA78A64F50CD}" sibTransId="{DEFCE21D-DFE1-436A-8CB7-DA69D0E1B540}"/>
    <dgm:cxn modelId="{5A757CC8-B6B8-48C4-8AF0-D795ECBEF76E}" type="presOf" srcId="{66FE1088-0EF3-49A8-8D4D-3C054C038344}" destId="{D0598F2E-95E6-4DE3-BC29-C271FBF2079A}" srcOrd="0" destOrd="0" presId="urn:microsoft.com/office/officeart/2005/8/layout/hierarchy4"/>
    <dgm:cxn modelId="{F123DC86-009B-4734-9031-5547249190C8}" srcId="{53327127-69DF-4582-88F6-430940932D3E}" destId="{87161F85-2D0B-4999-9589-1C7F003B4D2C}" srcOrd="0" destOrd="0" parTransId="{B7916394-B430-4A86-966B-E90D903DC992}" sibTransId="{3D9E6EED-7A08-4240-9394-4E2680633820}"/>
    <dgm:cxn modelId="{8DB72172-E6E8-404A-9C37-D98B3E7A1799}" type="presOf" srcId="{8132969E-DDA6-42CC-9BF5-158408D9EA1F}" destId="{0B93E8BA-080E-41EF-9FC9-A660C9C68B66}" srcOrd="0" destOrd="0" presId="urn:microsoft.com/office/officeart/2005/8/layout/hierarchy4"/>
    <dgm:cxn modelId="{DF409683-49A4-4568-9CD6-98DC85BF21D9}" type="presOf" srcId="{53327127-69DF-4582-88F6-430940932D3E}" destId="{88A9CD50-C743-4E60-9524-CC7DC02D29E8}" srcOrd="0" destOrd="0" presId="urn:microsoft.com/office/officeart/2005/8/layout/hierarchy4"/>
    <dgm:cxn modelId="{48FA2CFE-FEBB-4F0A-8F57-DD4119DC333C}" type="presOf" srcId="{52919B83-82A4-48FF-806D-C8AA8EF6F34C}" destId="{4469374A-D6E1-48EA-B907-230B6EFA37EA}" srcOrd="0" destOrd="0" presId="urn:microsoft.com/office/officeart/2005/8/layout/hierarchy4"/>
    <dgm:cxn modelId="{36BA4662-168C-41F6-BC01-D731B0C8079B}" type="presOf" srcId="{26893C0A-E4AE-4D3C-AADB-505086F1B053}" destId="{031B0E95-4608-429C-8175-DB0AF8C528A0}" srcOrd="0" destOrd="0" presId="urn:microsoft.com/office/officeart/2005/8/layout/hierarchy4"/>
    <dgm:cxn modelId="{DA73116B-2317-46B2-A6E7-6C16A8227D13}" srcId="{87161F85-2D0B-4999-9589-1C7F003B4D2C}" destId="{4B2858A7-74B0-4A87-B519-1D5D3662A029}" srcOrd="2" destOrd="0" parTransId="{2B3209DB-F5DE-4EC6-A0A9-407048233768}" sibTransId="{7CF2DCD1-1A29-436F-A8A0-57A3CC1F1A6F}"/>
    <dgm:cxn modelId="{67755DA9-9545-4039-898A-A1856BAFA2D8}" srcId="{52919B83-82A4-48FF-806D-C8AA8EF6F34C}" destId="{901F0707-9BFF-4685-8E41-987AC51984EC}" srcOrd="1" destOrd="0" parTransId="{13650C9A-1D23-40D9-9454-45AA121A7840}" sibTransId="{62B66E82-0D21-4CAF-B354-ED08ED66E392}"/>
    <dgm:cxn modelId="{E59AA825-C902-4644-B042-D1AEB7D4DFB7}" type="presOf" srcId="{901F0707-9BFF-4685-8E41-987AC51984EC}" destId="{29D35757-54E6-42DF-AD86-2EE697378FF2}" srcOrd="0" destOrd="0" presId="urn:microsoft.com/office/officeart/2005/8/layout/hierarchy4"/>
    <dgm:cxn modelId="{2A8CCAED-93AB-4C59-BE2B-4A6CEB643348}" srcId="{52919B83-82A4-48FF-806D-C8AA8EF6F34C}" destId="{8132969E-DDA6-42CC-9BF5-158408D9EA1F}" srcOrd="0" destOrd="0" parTransId="{92A71734-3A91-4D05-9D4E-B9CEC744556E}" sibTransId="{0ED0CC5D-2746-43D4-B7A5-F175A020F345}"/>
    <dgm:cxn modelId="{4089FFAC-8A9B-4AE1-A631-7E3CF1677285}" srcId="{87161F85-2D0B-4999-9589-1C7F003B4D2C}" destId="{E8B56522-D9F7-406B-BB4D-4E79F3809C0A}" srcOrd="1" destOrd="0" parTransId="{0A852266-A418-4FF7-9633-CDCC8F846DEA}" sibTransId="{094257B4-E83D-4F9A-B2A0-65FEF3CE50A2}"/>
    <dgm:cxn modelId="{EA87818E-00F5-4283-B4FD-8CFF1F98CDAA}" type="presOf" srcId="{87161F85-2D0B-4999-9589-1C7F003B4D2C}" destId="{F52CCBDE-7430-457A-B72F-89978D3F1730}" srcOrd="0" destOrd="0" presId="urn:microsoft.com/office/officeart/2005/8/layout/hierarchy4"/>
    <dgm:cxn modelId="{ADAC4FF9-3B2A-4A14-BED4-CE9333DC2F45}" type="presParOf" srcId="{031B0E95-4608-429C-8175-DB0AF8C528A0}" destId="{77F2A8B7-0A9D-42C5-AC6D-5996807A2EA4}" srcOrd="0" destOrd="0" presId="urn:microsoft.com/office/officeart/2005/8/layout/hierarchy4"/>
    <dgm:cxn modelId="{5116E1D6-2AAF-4208-8D31-41EE0589B0C2}" type="presParOf" srcId="{77F2A8B7-0A9D-42C5-AC6D-5996807A2EA4}" destId="{88A9CD50-C743-4E60-9524-CC7DC02D29E8}" srcOrd="0" destOrd="0" presId="urn:microsoft.com/office/officeart/2005/8/layout/hierarchy4"/>
    <dgm:cxn modelId="{37F553CB-0A04-4676-831C-F56DEA982521}" type="presParOf" srcId="{77F2A8B7-0A9D-42C5-AC6D-5996807A2EA4}" destId="{86EC2BEC-DFE2-4AAE-B431-90A06DF8B931}" srcOrd="1" destOrd="0" presId="urn:microsoft.com/office/officeart/2005/8/layout/hierarchy4"/>
    <dgm:cxn modelId="{02B20CB2-782E-4B25-A8C0-9F01D8225520}" type="presParOf" srcId="{77F2A8B7-0A9D-42C5-AC6D-5996807A2EA4}" destId="{6B669446-AD3D-4FB4-A83C-C02D20DA4ADF}" srcOrd="2" destOrd="0" presId="urn:microsoft.com/office/officeart/2005/8/layout/hierarchy4"/>
    <dgm:cxn modelId="{8D8EB4EB-5C91-4ADE-AE77-95868FABA3E7}" type="presParOf" srcId="{6B669446-AD3D-4FB4-A83C-C02D20DA4ADF}" destId="{7A6C4679-D363-4827-BBDE-71D34A1A5DD0}" srcOrd="0" destOrd="0" presId="urn:microsoft.com/office/officeart/2005/8/layout/hierarchy4"/>
    <dgm:cxn modelId="{C574E339-58A3-4648-9DC6-85FCF4550FD8}" type="presParOf" srcId="{7A6C4679-D363-4827-BBDE-71D34A1A5DD0}" destId="{F52CCBDE-7430-457A-B72F-89978D3F1730}" srcOrd="0" destOrd="0" presId="urn:microsoft.com/office/officeart/2005/8/layout/hierarchy4"/>
    <dgm:cxn modelId="{80D1C33A-3A39-413E-A07D-31408EF21F7E}" type="presParOf" srcId="{7A6C4679-D363-4827-BBDE-71D34A1A5DD0}" destId="{BD3C10E5-7911-4F49-81B9-83C0A42A5A7C}" srcOrd="1" destOrd="0" presId="urn:microsoft.com/office/officeart/2005/8/layout/hierarchy4"/>
    <dgm:cxn modelId="{4368FB31-473D-40F8-A439-E288F9505F0B}" type="presParOf" srcId="{7A6C4679-D363-4827-BBDE-71D34A1A5DD0}" destId="{5221D84B-F620-4853-8895-52E763268656}" srcOrd="2" destOrd="0" presId="urn:microsoft.com/office/officeart/2005/8/layout/hierarchy4"/>
    <dgm:cxn modelId="{6D8B902E-B575-4476-947E-3D7731FD96C3}" type="presParOf" srcId="{5221D84B-F620-4853-8895-52E763268656}" destId="{BE685FAA-C787-4942-8349-AC94B7DAC244}" srcOrd="0" destOrd="0" presId="urn:microsoft.com/office/officeart/2005/8/layout/hierarchy4"/>
    <dgm:cxn modelId="{2A1B05D0-DCD4-447D-A2D3-E40E865AC6AB}" type="presParOf" srcId="{BE685FAA-C787-4942-8349-AC94B7DAC244}" destId="{D0598F2E-95E6-4DE3-BC29-C271FBF2079A}" srcOrd="0" destOrd="0" presId="urn:microsoft.com/office/officeart/2005/8/layout/hierarchy4"/>
    <dgm:cxn modelId="{A590CDCA-2EB7-4578-93E4-DE0924F89F59}" type="presParOf" srcId="{BE685FAA-C787-4942-8349-AC94B7DAC244}" destId="{42EFFDBF-3E47-46B8-8258-4C29052A851B}" srcOrd="1" destOrd="0" presId="urn:microsoft.com/office/officeart/2005/8/layout/hierarchy4"/>
    <dgm:cxn modelId="{DE09286A-7E76-46D9-8501-E55857DE295B}" type="presParOf" srcId="{5221D84B-F620-4853-8895-52E763268656}" destId="{67494D39-2655-48CB-88EB-D788D976DC74}" srcOrd="1" destOrd="0" presId="urn:microsoft.com/office/officeart/2005/8/layout/hierarchy4"/>
    <dgm:cxn modelId="{E06F97F7-64F9-452E-B00E-A799743EF0E7}" type="presParOf" srcId="{5221D84B-F620-4853-8895-52E763268656}" destId="{848D8F97-99D8-4A4F-95AD-1E2D38F97B23}" srcOrd="2" destOrd="0" presId="urn:microsoft.com/office/officeart/2005/8/layout/hierarchy4"/>
    <dgm:cxn modelId="{E7577D57-089E-4B30-A943-D4B080CB74D8}" type="presParOf" srcId="{848D8F97-99D8-4A4F-95AD-1E2D38F97B23}" destId="{B0306A4A-DC41-4081-B461-B456BDE0564C}" srcOrd="0" destOrd="0" presId="urn:microsoft.com/office/officeart/2005/8/layout/hierarchy4"/>
    <dgm:cxn modelId="{100A0E5B-8148-42CA-8F43-07305133AB0D}" type="presParOf" srcId="{848D8F97-99D8-4A4F-95AD-1E2D38F97B23}" destId="{ED11C854-31C0-473E-93EC-68145AE5A002}" srcOrd="1" destOrd="0" presId="urn:microsoft.com/office/officeart/2005/8/layout/hierarchy4"/>
    <dgm:cxn modelId="{A5E77679-B298-4D37-B43C-D46AA65E88CE}" type="presParOf" srcId="{5221D84B-F620-4853-8895-52E763268656}" destId="{1B0509C1-82DB-4D9E-89D6-848AA6EB2E65}" srcOrd="3" destOrd="0" presId="urn:microsoft.com/office/officeart/2005/8/layout/hierarchy4"/>
    <dgm:cxn modelId="{D6651F4B-1E62-4EB9-9537-7D7823C5D381}" type="presParOf" srcId="{5221D84B-F620-4853-8895-52E763268656}" destId="{EB4E2263-51A4-4074-94F8-19CAF53619DC}" srcOrd="4" destOrd="0" presId="urn:microsoft.com/office/officeart/2005/8/layout/hierarchy4"/>
    <dgm:cxn modelId="{700546DC-14DC-49AD-A3DE-82E51B983EFB}" type="presParOf" srcId="{EB4E2263-51A4-4074-94F8-19CAF53619DC}" destId="{D69D633E-E68A-4E9C-B4DA-C1C65AAE682B}" srcOrd="0" destOrd="0" presId="urn:microsoft.com/office/officeart/2005/8/layout/hierarchy4"/>
    <dgm:cxn modelId="{D2F67409-3C8E-4864-AF22-A8764DEEA7F8}" type="presParOf" srcId="{EB4E2263-51A4-4074-94F8-19CAF53619DC}" destId="{6AA5CA90-CA2F-4F2B-B6BE-DC6E501A9D07}" srcOrd="1" destOrd="0" presId="urn:microsoft.com/office/officeart/2005/8/layout/hierarchy4"/>
    <dgm:cxn modelId="{62227A75-F225-4FE8-8D77-3175AAAA335A}" type="presParOf" srcId="{6B669446-AD3D-4FB4-A83C-C02D20DA4ADF}" destId="{EC4BB66D-C1AD-4723-94C2-3545ECE2B9A5}" srcOrd="1" destOrd="0" presId="urn:microsoft.com/office/officeart/2005/8/layout/hierarchy4"/>
    <dgm:cxn modelId="{C6766BD5-AEE2-4022-890A-3D3E9790E84F}" type="presParOf" srcId="{6B669446-AD3D-4FB4-A83C-C02D20DA4ADF}" destId="{B4DDED2A-3D71-4311-8ED1-22870C3A0F59}" srcOrd="2" destOrd="0" presId="urn:microsoft.com/office/officeart/2005/8/layout/hierarchy4"/>
    <dgm:cxn modelId="{0698DDB6-04C0-4FB1-ABB4-F2CF0CEAAC31}" type="presParOf" srcId="{B4DDED2A-3D71-4311-8ED1-22870C3A0F59}" destId="{4469374A-D6E1-48EA-B907-230B6EFA37EA}" srcOrd="0" destOrd="0" presId="urn:microsoft.com/office/officeart/2005/8/layout/hierarchy4"/>
    <dgm:cxn modelId="{1C7A9EFE-120A-46A6-B826-E7EB74EE832D}" type="presParOf" srcId="{B4DDED2A-3D71-4311-8ED1-22870C3A0F59}" destId="{763FAA0E-0979-4C54-A8A6-BE708B850D9F}" srcOrd="1" destOrd="0" presId="urn:microsoft.com/office/officeart/2005/8/layout/hierarchy4"/>
    <dgm:cxn modelId="{3A89549D-D1D2-4314-A08D-330A2DFA30CD}" type="presParOf" srcId="{B4DDED2A-3D71-4311-8ED1-22870C3A0F59}" destId="{B214CB44-6867-4C02-AAAB-FA5DBCEDD40B}" srcOrd="2" destOrd="0" presId="urn:microsoft.com/office/officeart/2005/8/layout/hierarchy4"/>
    <dgm:cxn modelId="{358D7AC5-A326-4058-9EAD-130A787AB938}" type="presParOf" srcId="{B214CB44-6867-4C02-AAAB-FA5DBCEDD40B}" destId="{014AF393-55D6-44FD-98DD-1195E0397535}" srcOrd="0" destOrd="0" presId="urn:microsoft.com/office/officeart/2005/8/layout/hierarchy4"/>
    <dgm:cxn modelId="{4A820223-77DC-416E-BAAC-AF68276CEDD4}" type="presParOf" srcId="{014AF393-55D6-44FD-98DD-1195E0397535}" destId="{0B93E8BA-080E-41EF-9FC9-A660C9C68B66}" srcOrd="0" destOrd="0" presId="urn:microsoft.com/office/officeart/2005/8/layout/hierarchy4"/>
    <dgm:cxn modelId="{1E41CB7A-FCE3-44A3-A48F-4898CB8D9E37}" type="presParOf" srcId="{014AF393-55D6-44FD-98DD-1195E0397535}" destId="{0389A381-AF30-426C-88DB-C35373D95FED}" srcOrd="1" destOrd="0" presId="urn:microsoft.com/office/officeart/2005/8/layout/hierarchy4"/>
    <dgm:cxn modelId="{8337E4E8-2C6B-4C56-8DCB-6BFB8947BFEB}" type="presParOf" srcId="{B214CB44-6867-4C02-AAAB-FA5DBCEDD40B}" destId="{5C5AFAB4-85AD-4882-920D-0FCAEFF8D913}" srcOrd="1" destOrd="0" presId="urn:microsoft.com/office/officeart/2005/8/layout/hierarchy4"/>
    <dgm:cxn modelId="{516C7214-E6A7-4277-B95D-9BE911B3157E}" type="presParOf" srcId="{B214CB44-6867-4C02-AAAB-FA5DBCEDD40B}" destId="{F76FFCFB-0DA2-4A87-9993-ECF94A3AAFB6}" srcOrd="2" destOrd="0" presId="urn:microsoft.com/office/officeart/2005/8/layout/hierarchy4"/>
    <dgm:cxn modelId="{17328689-1610-4993-9996-4097B4430618}" type="presParOf" srcId="{F76FFCFB-0DA2-4A87-9993-ECF94A3AAFB6}" destId="{29D35757-54E6-42DF-AD86-2EE697378FF2}" srcOrd="0" destOrd="0" presId="urn:microsoft.com/office/officeart/2005/8/layout/hierarchy4"/>
    <dgm:cxn modelId="{5F490FE9-3C79-49E9-9173-54A2E364369B}" type="presParOf" srcId="{F76FFCFB-0DA2-4A87-9993-ECF94A3AAFB6}" destId="{1AB50EE7-B834-40F7-B5BB-CDA82714C5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A6C67-3FD7-49EE-BFA1-4899F4CC76DA}" type="datetimeFigureOut">
              <a:rPr lang="fr-FR" smtClean="0"/>
              <a:t>29/01/2018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4EA96-DCEF-47E5-A931-FA90077B48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10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90794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04" y="0"/>
            <a:ext cx="10667111" cy="6665473"/>
          </a:xfrm>
          <a:prstGeom prst="rect">
            <a:avLst/>
          </a:prstGeom>
        </p:spPr>
      </p:pic>
      <p:sp>
        <p:nvSpPr>
          <p:cNvPr id="143" name="Shape 143"/>
          <p:cNvSpPr/>
          <p:nvPr/>
        </p:nvSpPr>
        <p:spPr>
          <a:xfrm>
            <a:off x="0" y="4693598"/>
            <a:ext cx="13089796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25634" y="0"/>
            <a:ext cx="13089796" cy="9972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36"/>
          <p:cNvSpPr/>
          <p:nvPr/>
        </p:nvSpPr>
        <p:spPr>
          <a:xfrm>
            <a:off x="755269" y="4638718"/>
            <a:ext cx="5759948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Financer un projet de recherche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39"/>
          <p:cNvGrpSpPr/>
          <p:nvPr/>
        </p:nvGrpSpPr>
        <p:grpSpPr>
          <a:xfrm>
            <a:off x="780669" y="6644518"/>
            <a:ext cx="5759948" cy="650421"/>
            <a:chOff x="0" y="0"/>
            <a:chExt cx="5759947" cy="650419"/>
          </a:xfrm>
        </p:grpSpPr>
        <p:sp>
          <p:nvSpPr>
            <p:cNvPr id="12" name="Shape 137"/>
            <p:cNvSpPr/>
            <p:nvPr/>
          </p:nvSpPr>
          <p:spPr>
            <a:xfrm>
              <a:off x="0" y="193219"/>
              <a:ext cx="5759948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2200" b="1">
                  <a:solidFill>
                    <a:srgbClr val="FFFFFF"/>
                  </a:solidFill>
                  <a:latin typeface="Averta-Semibold"/>
                  <a:ea typeface="Averta-Semibold"/>
                  <a:cs typeface="Averta-Semibold"/>
                  <a:sym typeface="Averta-Semibold"/>
                </a:defRPr>
              </a:lvl1pPr>
            </a:lstStyle>
            <a:p>
              <a:endParaRPr b="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Shape 138"/>
            <p:cNvSpPr/>
            <p:nvPr/>
          </p:nvSpPr>
          <p:spPr>
            <a:xfrm>
              <a:off x="65997" y="0"/>
              <a:ext cx="331193" cy="646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7" y="8139503"/>
            <a:ext cx="3052201" cy="65298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750" y="5802109"/>
            <a:ext cx="2853365" cy="15408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41805" y="290604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724749" y="1401800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Calendrier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015496486"/>
              </p:ext>
            </p:extLst>
          </p:nvPr>
        </p:nvGraphicFramePr>
        <p:xfrm>
          <a:off x="900105" y="4579046"/>
          <a:ext cx="10615923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3610" y="2368214"/>
            <a:ext cx="20871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1</a:t>
            </a:r>
            <a:r>
              <a:rPr kumimoji="0" lang="fr-FR" sz="36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ère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étape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76666" y="5455140"/>
            <a:ext cx="22409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2</a:t>
            </a:r>
            <a:r>
              <a:rPr kumimoji="0" lang="fr-FR" sz="3600" b="0" i="0" u="none" strike="noStrike" cap="none" spc="0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ème</a:t>
            </a: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étape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729676276"/>
              </p:ext>
            </p:extLst>
          </p:nvPr>
        </p:nvGraphicFramePr>
        <p:xfrm>
          <a:off x="841805" y="1182030"/>
          <a:ext cx="10615923" cy="57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29596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850629" y="7420353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221432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21135239"/>
              </p:ext>
            </p:extLst>
          </p:nvPr>
        </p:nvGraphicFramePr>
        <p:xfrm>
          <a:off x="521546" y="1911356"/>
          <a:ext cx="5708851" cy="667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717255" y="2170164"/>
            <a:ext cx="5660010" cy="1210588"/>
          </a:xfrm>
          <a:prstGeom prst="rect">
            <a:avLst/>
          </a:prstGeom>
          <a:noFill/>
          <a:ln w="12700" cap="flat">
            <a:solidFill>
              <a:srgbClr val="E3061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Un calendrier à part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dirty="0" smtClean="0"/>
              <a:t>Règles spécifiques pour chaque appel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38844" y="4179494"/>
            <a:ext cx="6016831" cy="4103688"/>
          </a:xfrm>
          <a:prstGeom prst="rect">
            <a:avLst/>
          </a:prstGeom>
          <a:noFill/>
          <a:ln w="12700" cap="flat">
            <a:solidFill>
              <a:srgbClr val="E3061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LabCom</a:t>
            </a:r>
            <a:r>
              <a:rPr lang="fr-FR" sz="2000" dirty="0" smtClean="0"/>
              <a:t>, </a:t>
            </a:r>
            <a:r>
              <a:rPr lang="fr-FR" sz="2000" b="1" baseline="0" dirty="0" smtClean="0"/>
              <a:t>Chaires Industrielles</a:t>
            </a:r>
            <a:r>
              <a:rPr lang="fr-FR" sz="2000" b="1" dirty="0" smtClean="0"/>
              <a:t>, </a:t>
            </a:r>
            <a:r>
              <a:rPr lang="fr-FR" sz="2000" b="1" baseline="0" dirty="0" smtClean="0"/>
              <a:t>Institut Carnot</a:t>
            </a:r>
            <a:r>
              <a:rPr lang="fr-FR" sz="2000" baseline="0" dirty="0" smtClean="0"/>
              <a:t> = Développer des travaux de recherche entre laboratoires et entreprise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2000" baseline="0" dirty="0" smtClean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MRSEI (montage de réseaux sociaux et européens)</a:t>
            </a:r>
            <a:r>
              <a:rPr lang="fr-FR" sz="2000" dirty="0" smtClean="0"/>
              <a:t>, </a:t>
            </a:r>
            <a:r>
              <a:rPr lang="fr-FR" sz="2000" b="1" baseline="0" dirty="0" smtClean="0"/>
              <a:t>Tremplin ERC (JC ayant déjà présenté un</a:t>
            </a:r>
            <a:r>
              <a:rPr lang="fr-FR" sz="2000" b="1" dirty="0" smtClean="0"/>
              <a:t> ERC </a:t>
            </a:r>
            <a:r>
              <a:rPr lang="fr-FR" sz="2000" b="1" dirty="0" err="1" smtClean="0"/>
              <a:t>starting</a:t>
            </a:r>
            <a:r>
              <a:rPr lang="fr-FR" sz="2000" b="1" dirty="0" smtClean="0"/>
              <a:t> ou </a:t>
            </a:r>
            <a:r>
              <a:rPr lang="fr-FR" sz="2000" b="1" dirty="0" err="1" smtClean="0"/>
              <a:t>consolidator</a:t>
            </a:r>
            <a:r>
              <a:rPr lang="fr-FR" sz="2000" b="1" dirty="0" smtClean="0"/>
              <a:t>)</a:t>
            </a:r>
            <a:r>
              <a:rPr lang="fr-FR" sz="2000" baseline="0" dirty="0" smtClean="0"/>
              <a:t> = Aide au montage de projets européens – 1 ou 2 appels par an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2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 b="1" baseline="0" dirty="0" smtClean="0"/>
              <a:t>ASTRID et ASTRID</a:t>
            </a:r>
            <a:r>
              <a:rPr lang="fr-FR" sz="2000" b="1" dirty="0" smtClean="0"/>
              <a:t> Maturation </a:t>
            </a:r>
            <a:r>
              <a:rPr lang="fr-FR" sz="2000" dirty="0" smtClean="0"/>
              <a:t>: Accompagnement spécifique des travaux de défense – Financement par la DGA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9" name="Shape 181"/>
          <p:cNvSpPr/>
          <p:nvPr/>
        </p:nvSpPr>
        <p:spPr>
          <a:xfrm>
            <a:off x="773363" y="1352171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AAP spécifiques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73363" y="8538184"/>
            <a:ext cx="1117479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lang="fr-FR" sz="2000" dirty="0" smtClean="0"/>
              <a:t>Actions spécifiques </a:t>
            </a: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l’appel Flash= évènement d’une ampleur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exceptionnelle 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tabLst/>
            </a:pP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nécessitant une réponse rapide (ex Flash Fukushima) et l’appel Challenge (approches concurrentes sur des enjeux scientifiques majeurs)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31918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797713" y="1797466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Quelques chiffres en 2017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6110" y="2614641"/>
            <a:ext cx="7527702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7 260</a:t>
            </a:r>
            <a:r>
              <a:rPr kumimoji="0" lang="fr-FR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propositions en 1ère phase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fr-FR" sz="36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fr-FR" baseline="0" dirty="0" smtClean="0"/>
              <a:t>3052 propositions en 2</a:t>
            </a:r>
            <a:r>
              <a:rPr lang="fr-FR" baseline="30000" dirty="0" smtClean="0"/>
              <a:t>ème</a:t>
            </a:r>
            <a:r>
              <a:rPr lang="fr-FR" baseline="0" dirty="0" smtClean="0"/>
              <a:t> phase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fr-FR" sz="3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914 projets sélectionnés</a:t>
            </a:r>
            <a:endParaRPr lang="fr-FR" dirty="0" smtClean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42152" y="5784085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36110" y="7241322"/>
            <a:ext cx="1163138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1500" indent="-5715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dirty="0"/>
              <a:t>Plus de 83% des projets sont des projets collaboratifs</a:t>
            </a:r>
          </a:p>
          <a:p>
            <a:pPr marL="571500" indent="-5715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571500" indent="-5715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dirty="0"/>
              <a:t>Budget 528,1 M €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2233" y="5840510"/>
            <a:ext cx="6502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Clr>
                <a:srgbClr val="E30613"/>
              </a:buClr>
            </a:pPr>
            <a:r>
              <a:rPr lang="fr-FR" dirty="0"/>
              <a:t>Taux moyen de sélection : </a:t>
            </a:r>
            <a:r>
              <a:rPr lang="fr-FR" dirty="0">
                <a:solidFill>
                  <a:srgbClr val="E30613"/>
                </a:solidFill>
              </a:rPr>
              <a:t>12,6%</a:t>
            </a:r>
          </a:p>
        </p:txBody>
      </p:sp>
      <p:sp>
        <p:nvSpPr>
          <p:cNvPr id="8" name="Flèche droite à entaille 7"/>
          <p:cNvSpPr/>
          <p:nvPr/>
        </p:nvSpPr>
        <p:spPr>
          <a:xfrm>
            <a:off x="2193885" y="6011217"/>
            <a:ext cx="887117" cy="570506"/>
          </a:xfrm>
          <a:prstGeom prst="notchedRightArrow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2791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773363" y="1821832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Monter un projet  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3338" y="2594810"/>
            <a:ext cx="5941946" cy="2010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E30613"/>
                </a:solidFill>
                <a:effectLst/>
                <a:uFillTx/>
                <a:sym typeface="Helvetica Light"/>
              </a:rPr>
              <a:t>Partie scientifique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000" dirty="0" smtClean="0"/>
              <a:t>Tenir compte des priorités définies dans le texte de l’appel à projet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Décrire l’état de l’art, les objectifs du projet, la méthode utilisée, les résultats attendus</a:t>
            </a:r>
            <a:r>
              <a:rPr lang="fr-FR" sz="2000" dirty="0" smtClean="0"/>
              <a:t>, l’impact et la valorisation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45852" y="4823907"/>
            <a:ext cx="515325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E30613"/>
                </a:solidFill>
                <a:effectLst/>
                <a:uFillTx/>
                <a:sym typeface="Helvetica Light"/>
              </a:rPr>
              <a:t>Partie administrative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000" dirty="0" smtClean="0"/>
              <a:t>Site de soumission ANR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Formalisme à respecter :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nombre de pages, rédaction en anglais, signatures des </a:t>
            </a:r>
            <a:r>
              <a:rPr lang="fr-FR" sz="2000" dirty="0" smtClean="0"/>
              <a:t>r</a:t>
            </a:r>
            <a:r>
              <a:rPr lang="fr-FR" sz="2000" baseline="0" dirty="0" smtClean="0"/>
              <a:t>eprésentants</a:t>
            </a:r>
            <a:r>
              <a:rPr lang="fr-FR" sz="2000" dirty="0" smtClean="0"/>
              <a:t> légaux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Délais de soumissions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5852" y="7041653"/>
            <a:ext cx="5454266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E30613"/>
                </a:solidFill>
                <a:effectLst/>
                <a:uFillTx/>
                <a:sym typeface="Helvetica Light"/>
              </a:rPr>
              <a:t>Partie financière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Les contraintes : Règlement financier de l’ANR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000" dirty="0" smtClean="0"/>
              <a:t>Le budget doit être évalué, réparti et être en cohérence avec les besoins pour la réalisation  du projet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6646" y="1445331"/>
            <a:ext cx="3657600" cy="1579920"/>
          </a:xfrm>
          <a:prstGeom prst="rect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DRED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rgbClr val="FFFFFF"/>
                </a:solidFill>
              </a:rPr>
              <a:t>Direction de la Recherche et des Etudes Doctorales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Organigramme : Alternative 11"/>
          <p:cNvSpPr/>
          <p:nvPr/>
        </p:nvSpPr>
        <p:spPr>
          <a:xfrm>
            <a:off x="7787112" y="3779721"/>
            <a:ext cx="3736665" cy="930751"/>
          </a:xfrm>
          <a:prstGeom prst="flowChartAlternateProcess">
            <a:avLst/>
          </a:prstGeom>
          <a:solidFill>
            <a:schemeClr val="bg1"/>
          </a:solidFill>
          <a:ln w="12700" cap="flat">
            <a:solidFill>
              <a:srgbClr val="CDB47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474"/>
              </a:buClr>
              <a:buSzTx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de la valorisation de la Recherche</a:t>
            </a:r>
          </a:p>
        </p:txBody>
      </p:sp>
      <p:sp>
        <p:nvSpPr>
          <p:cNvPr id="20" name="Organigramme : Alternative 19"/>
          <p:cNvSpPr/>
          <p:nvPr/>
        </p:nvSpPr>
        <p:spPr>
          <a:xfrm>
            <a:off x="7747580" y="5451537"/>
            <a:ext cx="3736665" cy="930751"/>
          </a:xfrm>
          <a:prstGeom prst="flowChartAlternateProcess">
            <a:avLst/>
          </a:prstGeom>
          <a:solidFill>
            <a:schemeClr val="bg1"/>
          </a:solidFill>
          <a:ln w="12700" cap="flat">
            <a:solidFill>
              <a:srgbClr val="CDB47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474"/>
              </a:buClr>
              <a:buSzTx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Service financier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la Recherche</a:t>
            </a: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9199476" y="6645912"/>
            <a:ext cx="751840" cy="828000"/>
          </a:xfrm>
          <a:prstGeom prst="downArrow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Organigramme : Alternative 21"/>
          <p:cNvSpPr/>
          <p:nvPr/>
        </p:nvSpPr>
        <p:spPr>
          <a:xfrm>
            <a:off x="7787113" y="7758704"/>
            <a:ext cx="3736665" cy="930751"/>
          </a:xfrm>
          <a:prstGeom prst="flowChartAlternateProcess">
            <a:avLst/>
          </a:prstGeom>
          <a:solidFill>
            <a:schemeClr val="bg1"/>
          </a:solidFill>
          <a:ln w="12700" cap="flat">
            <a:solidFill>
              <a:srgbClr val="CDB47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B474"/>
              </a:buClr>
              <a:buSzTx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Un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interlocuteur : le chargé d’appui</a:t>
            </a: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37981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447659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654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Financer un projet de recherche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841805" y="2571750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Qui sont les financeurs ?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17994" y="3313812"/>
            <a:ext cx="1181413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Les financeurs peuvent être des organismes privés ou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publics qui souhaitent soutenir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des projets de recherche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994" y="4385005"/>
            <a:ext cx="12414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/>
              <a:t>Les principaux </a:t>
            </a:r>
            <a:r>
              <a:rPr lang="fr-FR" sz="2400" dirty="0" smtClean="0"/>
              <a:t>financeurs sont l’Etat, les ministères, les collectivités locales, l’ANR, les associations, les fondations (Fondation de France, Vaincre la mucoviscidose…), la Commission européenne, les établissements étrangers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93" y="6433574"/>
            <a:ext cx="1704068" cy="7497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4" y="6253370"/>
            <a:ext cx="3333750" cy="11525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62" y="6357200"/>
            <a:ext cx="1428750" cy="7715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33009" y="5686739"/>
            <a:ext cx="453970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400" dirty="0" smtClean="0"/>
              <a:t>Quelques sites de recherche :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3009" y="7888294"/>
            <a:ext cx="867545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42900" marR="0" indent="-3429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400" dirty="0" smtClean="0"/>
              <a:t>Veille sur le site de la Fédération : </a:t>
            </a:r>
            <a:r>
              <a:rPr lang="fr-FR" sz="2400" b="1" dirty="0" smtClean="0"/>
              <a:t>rubrique appel à projets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04" y="8394704"/>
            <a:ext cx="1815435" cy="12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44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773363" y="1834593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Les missions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79492" y="4818203"/>
            <a:ext cx="818653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/>
              <a:t> Renforcer les coopérations internationales et européennes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Flèche droite à entaille 2"/>
          <p:cNvSpPr/>
          <p:nvPr/>
        </p:nvSpPr>
        <p:spPr>
          <a:xfrm>
            <a:off x="1261085" y="2820723"/>
            <a:ext cx="545826" cy="349825"/>
          </a:xfrm>
          <a:prstGeom prst="notchedRightArrow">
            <a:avLst/>
          </a:prstGeom>
          <a:solidFill>
            <a:srgbClr val="E3061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Flèche droite à entaille 9"/>
          <p:cNvSpPr/>
          <p:nvPr/>
        </p:nvSpPr>
        <p:spPr>
          <a:xfrm>
            <a:off x="1261085" y="3625291"/>
            <a:ext cx="545826" cy="349825"/>
          </a:xfrm>
          <a:prstGeom prst="notchedRightArrow">
            <a:avLst/>
          </a:prstGeom>
          <a:solidFill>
            <a:srgbClr val="E3061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9492" y="3523107"/>
            <a:ext cx="807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dirty="0" smtClean="0"/>
              <a:t>Financer et promouvoir </a:t>
            </a:r>
            <a:r>
              <a:rPr lang="fr-FR" sz="2400" dirty="0"/>
              <a:t>les partenariats publics – privés</a:t>
            </a:r>
          </a:p>
        </p:txBody>
      </p:sp>
      <p:sp>
        <p:nvSpPr>
          <p:cNvPr id="12" name="Flèche droite à entaille 11"/>
          <p:cNvSpPr/>
          <p:nvPr/>
        </p:nvSpPr>
        <p:spPr>
          <a:xfrm>
            <a:off x="1261085" y="4287130"/>
            <a:ext cx="545826" cy="349825"/>
          </a:xfrm>
          <a:prstGeom prst="notchedRightArrow">
            <a:avLst/>
          </a:prstGeom>
          <a:solidFill>
            <a:srgbClr val="E3061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9492" y="4155153"/>
            <a:ext cx="650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sz="2400" dirty="0"/>
              <a:t>Soutenir l’excellence scientifique</a:t>
            </a:r>
          </a:p>
        </p:txBody>
      </p:sp>
      <p:sp>
        <p:nvSpPr>
          <p:cNvPr id="14" name="Flèche droite à entaille 13"/>
          <p:cNvSpPr/>
          <p:nvPr/>
        </p:nvSpPr>
        <p:spPr>
          <a:xfrm>
            <a:off x="1261085" y="4897173"/>
            <a:ext cx="545826" cy="349825"/>
          </a:xfrm>
          <a:prstGeom prst="notchedRightArrow">
            <a:avLst/>
          </a:prstGeom>
          <a:solidFill>
            <a:srgbClr val="E3061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5668784" y="6254777"/>
            <a:ext cx="650240" cy="934720"/>
          </a:xfrm>
          <a:prstGeom prst="downArrow">
            <a:avLst/>
          </a:prstGeom>
          <a:solidFill>
            <a:srgbClr val="E3061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05" y="7223513"/>
            <a:ext cx="9023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Chaque année (juillet), l’ANR définit les objectifs de financement dans un plan d’action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79492" y="2662392"/>
            <a:ext cx="789158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fr-FR" sz="2400" dirty="0"/>
              <a:t>Financer et promouvoir les recherches fondamentales et </a:t>
            </a:r>
            <a:endParaRPr lang="fr-FR" sz="2400" dirty="0" smtClean="0"/>
          </a:p>
          <a:p>
            <a:pPr algn="l"/>
            <a:r>
              <a:rPr lang="fr-FR" sz="2400" dirty="0" smtClean="0"/>
              <a:t>finalisées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0" name="Flèche droite à entaille 19"/>
          <p:cNvSpPr/>
          <p:nvPr/>
        </p:nvSpPr>
        <p:spPr>
          <a:xfrm>
            <a:off x="1261085" y="5595994"/>
            <a:ext cx="545826" cy="349825"/>
          </a:xfrm>
          <a:prstGeom prst="notchedRightArrow">
            <a:avLst/>
          </a:prstGeom>
          <a:solidFill>
            <a:srgbClr val="E3061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679492" y="5473895"/>
            <a:ext cx="3521798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/>
              <a:t> Mettre en œuvre les PIA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3248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841805" y="2043631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Une programmation annuelle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97165" y="3003437"/>
            <a:ext cx="9609931" cy="964367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 plan d’action est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établi en conformité avec les objectifs européens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Flèche droite 7"/>
          <p:cNvSpPr/>
          <p:nvPr/>
        </p:nvSpPr>
        <p:spPr>
          <a:xfrm rot="7424334">
            <a:off x="3895815" y="4548055"/>
            <a:ext cx="955040" cy="707967"/>
          </a:xfrm>
          <a:prstGeom prst="rightArrow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Flèche droite 13"/>
          <p:cNvSpPr/>
          <p:nvPr/>
        </p:nvSpPr>
        <p:spPr>
          <a:xfrm rot="3069137">
            <a:off x="7629572" y="4540374"/>
            <a:ext cx="955040" cy="707967"/>
          </a:xfrm>
          <a:prstGeom prst="rightArrow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02265" y="5708334"/>
            <a:ext cx="414648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Agenda stratégique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« </a:t>
            </a:r>
            <a:r>
              <a:rPr kumimoji="0" lang="fr-FR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France Europe 2020 »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pour la recherche, le transfert et l’innovation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878665" y="5575241"/>
            <a:ext cx="6072962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SNR (loi du 22 juillet 2013)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: stratégie nationale de la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recherche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baseline="0" dirty="0" smtClean="0"/>
              <a:t>Objectif : répondre aux </a:t>
            </a:r>
            <a:r>
              <a:rPr lang="fr-FR" sz="2400" baseline="0" dirty="0" smtClean="0">
                <a:solidFill>
                  <a:srgbClr val="FF0000"/>
                </a:solidFill>
              </a:rPr>
              <a:t>défis</a:t>
            </a:r>
            <a:r>
              <a:rPr lang="fr-FR" sz="2400" baseline="0" dirty="0" smtClean="0"/>
              <a:t> scientifiques, technologiques, environnementaux et</a:t>
            </a:r>
            <a:r>
              <a:rPr lang="fr-FR" sz="2400" dirty="0" smtClean="0"/>
              <a:t> sociétaux en maintenant une recherche fondamentale de haut niveau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76390" y="8235789"/>
            <a:ext cx="9130706" cy="656590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PROGRAMME CADRE EUROPEEN H2020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49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586075" y="1813852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Le plan d’action 2018 : 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88" y="2339284"/>
            <a:ext cx="2616616" cy="36007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854099" y="4797947"/>
            <a:ext cx="206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185 pages….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84" y="2312744"/>
            <a:ext cx="2617200" cy="3596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5316684" y="4669706"/>
            <a:ext cx="24461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30 pages synthèse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+ 10 pages annexe</a:t>
            </a:r>
            <a:endParaRPr kumimoji="0" lang="fr-F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12444" y="2343798"/>
            <a:ext cx="2641600" cy="3426579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CDB47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dirty="0">
              <a:solidFill>
                <a:schemeClr val="tx1"/>
              </a:solidFill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Annexe scientifique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tx1"/>
                </a:solidFill>
              </a:rPr>
              <a:t>90 pages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400" dirty="0" smtClean="0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8188168" y="3740444"/>
            <a:ext cx="669991" cy="751906"/>
          </a:xfrm>
          <a:prstGeom prst="mathPlus">
            <a:avLst/>
          </a:prstGeom>
          <a:solidFill>
            <a:srgbClr val="CDB474"/>
          </a:solidFill>
          <a:ln w="12700" cap="flat">
            <a:solidFill>
              <a:srgbClr val="CDB474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3467" y="6182574"/>
            <a:ext cx="12292999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Le plan d’action de l’ANR sera organisé autour de </a:t>
            </a: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36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axes de recherche déclinés autour de 9 défis sociétaux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/>
              <a:t>Chaque </a:t>
            </a:r>
            <a:r>
              <a:rPr lang="fr-FR" sz="2400" b="1" dirty="0"/>
              <a:t>axe de recherche aura son propre comité </a:t>
            </a:r>
            <a:r>
              <a:rPr lang="fr-FR" sz="2400" b="1" dirty="0" smtClean="0"/>
              <a:t>scientifique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Ø"/>
            </a:pPr>
            <a:r>
              <a:rPr lang="fr-FR" sz="2400" b="1" dirty="0" smtClean="0"/>
              <a:t>L’annexe scientifique décrit les attendus pour chacun des axes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Ø"/>
            </a:pPr>
            <a:endParaRPr lang="fr-FR" sz="2400" b="1" dirty="0" smtClean="0"/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Ø"/>
            </a:pPr>
            <a:r>
              <a:rPr lang="fr-FR" sz="2400" dirty="0" smtClean="0"/>
              <a:t>Deux points transversaux : politique d’intégrité scientifique et politique d’égalité homme femme dans l’ESR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Ø"/>
            </a:pPr>
            <a:r>
              <a:rPr lang="fr-FR" sz="2400" dirty="0"/>
              <a:t>8 axes interdisciplinaires = axe transverse à 2 ou plusieurs défis</a:t>
            </a:r>
          </a:p>
          <a:p>
            <a:pPr algn="l">
              <a:buClr>
                <a:srgbClr val="E30613"/>
              </a:buClr>
            </a:pPr>
            <a:endParaRPr lang="fr-FR" sz="2400" dirty="0"/>
          </a:p>
        </p:txBody>
      </p:sp>
      <p:sp>
        <p:nvSpPr>
          <p:cNvPr id="18" name="Étoile à 7 branches 17"/>
          <p:cNvSpPr/>
          <p:nvPr/>
        </p:nvSpPr>
        <p:spPr>
          <a:xfrm>
            <a:off x="7294311" y="613188"/>
            <a:ext cx="2641600" cy="1849230"/>
          </a:xfrm>
          <a:prstGeom prst="star7">
            <a:avLst/>
          </a:prstGeom>
          <a:noFill/>
          <a:ln w="12700" cap="flat">
            <a:solidFill>
              <a:srgbClr val="E30613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690979" y="1280436"/>
            <a:ext cx="18482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Nouveautés</a:t>
            </a:r>
            <a:endParaRPr kumimoji="0" lang="fr-FR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3791664" y="3826400"/>
            <a:ext cx="692920" cy="568960"/>
          </a:xfrm>
          <a:prstGeom prst="rightArrow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809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841805" y="2043631"/>
            <a:ext cx="594389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9 Grands défis sociétaux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213" y="2554643"/>
            <a:ext cx="12460141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endParaRPr lang="fr-FR" dirty="0"/>
          </a:p>
          <a:p>
            <a:pPr algn="just"/>
            <a:r>
              <a:rPr lang="fr-FR" sz="2800" dirty="0"/>
              <a:t>1. « Gestion sobre des ressources et adaptation au changement climatique » </a:t>
            </a:r>
          </a:p>
          <a:p>
            <a:pPr algn="just"/>
            <a:r>
              <a:rPr lang="fr-FR" sz="2800" dirty="0"/>
              <a:t>2. « Energie propre, sûre et efficace » </a:t>
            </a:r>
          </a:p>
          <a:p>
            <a:pPr algn="just"/>
            <a:r>
              <a:rPr lang="fr-FR" sz="2800" dirty="0"/>
              <a:t>3. « Stimuler le renouveau industriel » </a:t>
            </a:r>
          </a:p>
          <a:p>
            <a:pPr algn="just"/>
            <a:r>
              <a:rPr lang="fr-FR" sz="2800" b="1" dirty="0">
                <a:solidFill>
                  <a:srgbClr val="E30613"/>
                </a:solidFill>
              </a:rPr>
              <a:t>4. « Vie, santé et bien-être » </a:t>
            </a:r>
          </a:p>
          <a:p>
            <a:pPr algn="just"/>
            <a:r>
              <a:rPr lang="fr-FR" sz="2800" dirty="0"/>
              <a:t>5. « Sécurité alimentaire et défi démographique » </a:t>
            </a:r>
          </a:p>
          <a:p>
            <a:pPr algn="just"/>
            <a:r>
              <a:rPr lang="fr-FR" sz="2800" dirty="0"/>
              <a:t>6. « Mobilité et systèmes urbains durables » </a:t>
            </a:r>
          </a:p>
          <a:p>
            <a:pPr algn="just"/>
            <a:r>
              <a:rPr lang="fr-FR" sz="2800" dirty="0"/>
              <a:t>7. « Société de l'information et de la communication » </a:t>
            </a:r>
          </a:p>
          <a:p>
            <a:pPr algn="just"/>
            <a:r>
              <a:rPr lang="fr-FR" sz="2800" b="1" dirty="0">
                <a:solidFill>
                  <a:srgbClr val="E30613"/>
                </a:solidFill>
              </a:rPr>
              <a:t>8. « Sociétés innovantes, intégrantes et adaptatives » </a:t>
            </a:r>
          </a:p>
          <a:p>
            <a:pPr algn="just"/>
            <a:r>
              <a:rPr lang="fr-FR" sz="2800" dirty="0"/>
              <a:t>9. « Liberté et sécurité de l’Europe, de ses citoyens et de ses résidents » </a:t>
            </a:r>
          </a:p>
        </p:txBody>
      </p:sp>
      <p:sp>
        <p:nvSpPr>
          <p:cNvPr id="2" name="Ellipse 1"/>
          <p:cNvSpPr/>
          <p:nvPr/>
        </p:nvSpPr>
        <p:spPr>
          <a:xfrm>
            <a:off x="10096053" y="3962556"/>
            <a:ext cx="2397760" cy="1875433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E30613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Axe transverse  = santé publique</a:t>
            </a: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3385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692563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41805" y="297838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810050" y="1374501"/>
            <a:ext cx="880131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Focus sur 2 défis sociétaux : les attendus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2030" y="2397175"/>
            <a:ext cx="11618690" cy="38574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Light"/>
              </a:rPr>
              <a:t>Le défi Vie santé et bien-être </a:t>
            </a: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: 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12 </a:t>
            </a:r>
            <a:r>
              <a:rPr lang="fr-FR" sz="2000" dirty="0" smtClean="0"/>
              <a:t>axes regroupés autour de 3 domaines : recherche </a:t>
            </a:r>
            <a:r>
              <a:rPr lang="fr-FR" sz="2000" dirty="0"/>
              <a:t>médicale sur les cellules vivantes, processus pathologiques et handicaps, santé et inégalités socio-économiques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Projets </a:t>
            </a:r>
            <a:r>
              <a:rPr lang="fr-FR" sz="2000" dirty="0"/>
              <a:t>de </a:t>
            </a:r>
            <a:r>
              <a:rPr lang="fr-FR" sz="2000" b="1" dirty="0"/>
              <a:t>recherche fondamentale </a:t>
            </a:r>
            <a:r>
              <a:rPr lang="fr-FR" sz="2000" dirty="0"/>
              <a:t>et projets </a:t>
            </a:r>
            <a:r>
              <a:rPr lang="fr-FR" sz="2000" dirty="0" smtClean="0"/>
              <a:t>transversaux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endParaRPr lang="fr-FR" sz="2000" dirty="0" smtClean="0"/>
          </a:p>
          <a:p>
            <a:pPr algn="l"/>
            <a:r>
              <a:rPr lang="fr-FR" sz="2000" b="1" dirty="0">
                <a:solidFill>
                  <a:srgbClr val="FF0000"/>
                </a:solidFill>
              </a:rPr>
              <a:t>Défi sociétés innovantes, intégrantes et adaptatives </a:t>
            </a:r>
            <a:r>
              <a:rPr lang="fr-FR" sz="2000" dirty="0" smtClean="0"/>
              <a:t>: 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5 axes : Innovation sociale et progrès - Inégalités, discriminations, migrations, radicalisations - Mutations du travail et de l’emploi - Cognition, éducation, FTLV - Cultures, création, Patrimoine 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Recherches fondamentales et appliquées, 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Recours aux bases de données (TGRI</a:t>
            </a:r>
            <a:r>
              <a:rPr lang="fr-FR" sz="2000" dirty="0" smtClean="0"/>
              <a:t>) et banques de données européennes (DARIAH)</a:t>
            </a:r>
            <a:endParaRPr lang="fr-FR" sz="2000" dirty="0"/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Thème du genre</a:t>
            </a:r>
          </a:p>
          <a:p>
            <a:pPr algn="l"/>
            <a:endParaRPr lang="fr-FR" sz="240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254925" y="6254641"/>
            <a:ext cx="11571125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</a:rPr>
              <a:t>Axe </a:t>
            </a:r>
            <a:r>
              <a:rPr lang="fr-FR" sz="2000" b="1" dirty="0" smtClean="0">
                <a:solidFill>
                  <a:srgbClr val="FF0000"/>
                </a:solidFill>
              </a:rPr>
              <a:t>transverse à ces deux défis </a:t>
            </a:r>
            <a:r>
              <a:rPr lang="fr-FR" sz="2000" b="1" dirty="0">
                <a:solidFill>
                  <a:srgbClr val="FF0000"/>
                </a:solidFill>
              </a:rPr>
              <a:t>: santé </a:t>
            </a:r>
            <a:r>
              <a:rPr lang="fr-FR" sz="2000" b="1" dirty="0" smtClean="0">
                <a:solidFill>
                  <a:srgbClr val="FF0000"/>
                </a:solidFill>
              </a:rPr>
              <a:t>publique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Rôle </a:t>
            </a:r>
            <a:r>
              <a:rPr lang="fr-FR" sz="2000" dirty="0" smtClean="0"/>
              <a:t>des différents </a:t>
            </a:r>
            <a:r>
              <a:rPr lang="fr-FR" sz="2000" dirty="0"/>
              <a:t>facteurs sociaux </a:t>
            </a:r>
            <a:r>
              <a:rPr lang="fr-FR" sz="2000" dirty="0" err="1" smtClean="0"/>
              <a:t>eco</a:t>
            </a:r>
            <a:r>
              <a:rPr lang="fr-FR" sz="2000" dirty="0" smtClean="0"/>
              <a:t> et </a:t>
            </a:r>
            <a:r>
              <a:rPr lang="fr-FR" sz="2000" dirty="0"/>
              <a:t>impact sur </a:t>
            </a:r>
            <a:r>
              <a:rPr lang="fr-FR" sz="2000" dirty="0" smtClean="0"/>
              <a:t>la santé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Politiques et système de santé : analyse des risques, conséquence, prévention</a:t>
            </a:r>
          </a:p>
          <a:p>
            <a:pPr marL="342900" indent="-342900" algn="l">
              <a:buClr>
                <a:srgbClr val="E30613"/>
              </a:buClr>
              <a:buFont typeface="Wingdings" panose="05000000000000000000" pitchFamily="2" charset="2"/>
              <a:buChar char="§"/>
            </a:pPr>
            <a:r>
              <a:rPr lang="fr-FR" sz="2000" dirty="0" smtClean="0"/>
              <a:t>Déterminants sociaux comportementaux et environnementaux de la santé au cours de la vie et dans les différentes espaces d’activité (professionnel, résidentiel…)</a:t>
            </a:r>
            <a:endParaRPr lang="fr-FR" sz="2000" dirty="0"/>
          </a:p>
        </p:txBody>
      </p:sp>
      <p:sp>
        <p:nvSpPr>
          <p:cNvPr id="4" name="Flèche droite 3"/>
          <p:cNvSpPr/>
          <p:nvPr/>
        </p:nvSpPr>
        <p:spPr>
          <a:xfrm>
            <a:off x="444160" y="6676619"/>
            <a:ext cx="625517" cy="484632"/>
          </a:xfrm>
          <a:prstGeom prst="rightArrow">
            <a:avLst/>
          </a:prstGeom>
          <a:solidFill>
            <a:srgbClr val="CDB474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7012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962226" y="76312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304710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0797321"/>
              </p:ext>
            </p:extLst>
          </p:nvPr>
        </p:nvGraphicFramePr>
        <p:xfrm>
          <a:off x="383744" y="2258688"/>
          <a:ext cx="5411894" cy="6673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071974" y="2285531"/>
            <a:ext cx="4983737" cy="964367"/>
          </a:xfrm>
          <a:prstGeom prst="rect">
            <a:avLst/>
          </a:prstGeom>
          <a:noFill/>
          <a:ln w="12700" cap="flat">
            <a:solidFill>
              <a:srgbClr val="E3061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Un calendrier unique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800" dirty="0" smtClean="0"/>
              <a:t>Soumission en deux étapes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11999" y="4039275"/>
            <a:ext cx="6503688" cy="4534575"/>
          </a:xfrm>
          <a:prstGeom prst="rect">
            <a:avLst/>
          </a:prstGeom>
          <a:noFill/>
          <a:ln w="12700" cap="flat">
            <a:solidFill>
              <a:srgbClr val="E3061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PRCE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= Projet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Collaboratif Entreprise (au moins 1 académique et 1 entreprise, résultats de recherche profitables aux deux parties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b="1" baseline="0" dirty="0" smtClean="0"/>
              <a:t>PRC</a:t>
            </a:r>
            <a:r>
              <a:rPr lang="fr-FR" sz="2400" baseline="0" dirty="0" smtClean="0"/>
              <a:t> = Projet </a:t>
            </a:r>
            <a:r>
              <a:rPr lang="fr-FR" sz="2400" dirty="0"/>
              <a:t>C</a:t>
            </a:r>
            <a:r>
              <a:rPr lang="fr-FR" sz="2400" baseline="0" dirty="0" smtClean="0"/>
              <a:t>ollaboratif (2 laboratoires publics)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PRCI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= Projet Collaboratif </a:t>
            </a:r>
            <a:r>
              <a:rPr lang="fr-FR" sz="2400" dirty="0"/>
              <a:t>I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nternational (accords bilatéraux) Implication équilibrée des partenaires, 1 coordinateur scientifique par pays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400" b="1" baseline="0" dirty="0" smtClean="0"/>
              <a:t>JCJC</a:t>
            </a:r>
            <a:r>
              <a:rPr lang="fr-FR" sz="2400" baseline="0" dirty="0" smtClean="0"/>
              <a:t> : Jeunes</a:t>
            </a:r>
            <a:r>
              <a:rPr lang="fr-FR" sz="2400" dirty="0" smtClean="0"/>
              <a:t> Chercheuses, Jeunes Chercheurs (nouveauté 2018)</a:t>
            </a:r>
          </a:p>
        </p:txBody>
      </p:sp>
      <p:sp>
        <p:nvSpPr>
          <p:cNvPr id="13" name="Shape 181"/>
          <p:cNvSpPr/>
          <p:nvPr/>
        </p:nvSpPr>
        <p:spPr>
          <a:xfrm>
            <a:off x="561132" y="1542027"/>
            <a:ext cx="575086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AAPG = Appels à projets généraux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31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-11692631" y="-5507"/>
            <a:ext cx="13089796" cy="981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762484" y="7326445"/>
            <a:ext cx="13944057" cy="5298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DCDEE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7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105" y="8550940"/>
            <a:ext cx="1950524" cy="41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865335" y="776816"/>
            <a:ext cx="5759949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ANR</a:t>
            </a:r>
            <a:endParaRPr dirty="0">
              <a:latin typeface="Arial" charset="0"/>
              <a:ea typeface="Arial" charset="0"/>
              <a:cs typeface="Arial" charset="0"/>
            </a:endParaRPr>
          </a:p>
          <a:p>
            <a:pPr algn="l">
              <a:lnSpc>
                <a:spcPts val="2700"/>
              </a:lnSpc>
              <a:defRPr sz="49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dirty="0"/>
              <a:t>_</a:t>
            </a:r>
          </a:p>
        </p:txBody>
      </p:sp>
      <p:sp>
        <p:nvSpPr>
          <p:cNvPr id="181" name="Shape 181"/>
          <p:cNvSpPr/>
          <p:nvPr/>
        </p:nvSpPr>
        <p:spPr>
          <a:xfrm>
            <a:off x="841804" y="1908222"/>
            <a:ext cx="9744915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b="1" dirty="0" smtClean="0">
                <a:latin typeface="Arial" charset="0"/>
                <a:ea typeface="Arial" charset="0"/>
                <a:cs typeface="Arial" charset="0"/>
              </a:rPr>
              <a:t>Focus sur l’instrument JCJC : changements dans le plan d’action 2018</a:t>
            </a:r>
            <a:endParaRPr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41803" y="3040057"/>
            <a:ext cx="1134540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Objectif : permettre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aux JC de développer leur propre thématique de recherche et de constituer une équipe 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fr-FR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400" baseline="0" dirty="0" smtClean="0"/>
              <a:t>Financement</a:t>
            </a:r>
            <a:r>
              <a:rPr lang="fr-FR" sz="2400" dirty="0" smtClean="0"/>
              <a:t> de l’équipe </a:t>
            </a: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Ouvert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aux titulaires uniquement</a:t>
            </a:r>
          </a:p>
        </p:txBody>
      </p:sp>
      <p:sp>
        <p:nvSpPr>
          <p:cNvPr id="8" name="Shape 181"/>
          <p:cNvSpPr/>
          <p:nvPr/>
        </p:nvSpPr>
        <p:spPr>
          <a:xfrm>
            <a:off x="841803" y="5698224"/>
            <a:ext cx="974491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  <a:latin typeface="Averta"/>
                <a:ea typeface="Averta"/>
                <a:cs typeface="Averta"/>
                <a:sym typeface="Averta"/>
              </a:defRPr>
            </a:lvl1pPr>
          </a:lstStyle>
          <a:p>
            <a:r>
              <a:rPr lang="fr-FR" b="1" dirty="0" smtClean="0">
                <a:latin typeface="Arial" charset="0"/>
                <a:ea typeface="Arial" charset="0"/>
                <a:cs typeface="Arial" charset="0"/>
              </a:rPr>
              <a:t>Focus sur l’instrument PRCI </a:t>
            </a:r>
            <a:endParaRPr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1802" y="6439822"/>
            <a:ext cx="11345403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Accord bilatéral ANR et agence du pays = thématiques définies</a:t>
            </a:r>
            <a:endParaRPr lang="fr-FR" sz="2400" dirty="0" smtClean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fr-FR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fr-FR" sz="2400" baseline="0" dirty="0" smtClean="0"/>
              <a:t>Objectif : promouvoir des</a:t>
            </a:r>
            <a:r>
              <a:rPr lang="fr-FR" sz="2400" dirty="0" smtClean="0"/>
              <a:t> collaborations internationales et faire émerger des équipes transnationales d’excellence</a:t>
            </a: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Conditions : implication équilibrée</a:t>
            </a:r>
            <a:r>
              <a:rPr kumimoji="0" lang="fr-FR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des partenaires français et étrangers et désignation d’un coordinateur scientifique par pays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Tx/>
              <a:buFont typeface="Wingdings" panose="05000000000000000000" pitchFamily="2" charset="2"/>
              <a:buChar char="Ø"/>
              <a:tabLst/>
            </a:pPr>
            <a:endParaRPr lang="fr-FR" sz="2800" baseline="0" dirty="0"/>
          </a:p>
        </p:txBody>
      </p:sp>
    </p:spTree>
    <p:extLst>
      <p:ext uri="{BB962C8B-B14F-4D97-AF65-F5344CB8AC3E}">
        <p14:creationId xmlns:p14="http://schemas.microsoft.com/office/powerpoint/2010/main" val="1895369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</TotalTime>
  <Words>1093</Words>
  <Application>Microsoft Office PowerPoint</Application>
  <PresentationFormat>Personnalisé</PresentationFormat>
  <Paragraphs>180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Nordin Julie</dc:creator>
  <cp:lastModifiedBy>admin</cp:lastModifiedBy>
  <cp:revision>108</cp:revision>
  <cp:lastPrinted>2017-08-31T13:35:09Z</cp:lastPrinted>
  <dcterms:modified xsi:type="dcterms:W3CDTF">2018-01-29T13:26:12Z</dcterms:modified>
</cp:coreProperties>
</file>